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6" r:id="rId2"/>
    <p:sldId id="279" r:id="rId3"/>
    <p:sldId id="265" r:id="rId4"/>
    <p:sldId id="277" r:id="rId5"/>
    <p:sldId id="278" r:id="rId6"/>
    <p:sldId id="256" r:id="rId7"/>
    <p:sldId id="257" r:id="rId8"/>
    <p:sldId id="275" r:id="rId9"/>
    <p:sldId id="261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1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41E53-D6D3-419A-89FB-30ABFB60B98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A8A5A-3E2A-443C-A14F-0746CC6E2D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20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8A5A-3E2A-443C-A14F-0746CC6E2D8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Слово, выделенное </a:t>
            </a:r>
            <a:r>
              <a:rPr lang="ru-RU" dirty="0" err="1" smtClean="0"/>
              <a:t>голубым</a:t>
            </a:r>
            <a:r>
              <a:rPr lang="ru-RU" smtClean="0"/>
              <a:t> цветом, </a:t>
            </a:r>
            <a:r>
              <a:rPr lang="ru-RU" dirty="0" smtClean="0"/>
              <a:t>в предложении </a:t>
            </a:r>
            <a:r>
              <a:rPr lang="ru-RU" smtClean="0"/>
              <a:t>пишется первым.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8A5A-3E2A-443C-A14F-0746CC6E2D8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остя\Мои документы\Мои рисунки\электрический ток\Рисунок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2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1714488"/>
            <a:ext cx="43172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313AD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Отгадай загадку.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2571744"/>
            <a:ext cx="54292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Горбоносый, длинноногий</a:t>
            </a:r>
          </a:p>
          <a:p>
            <a:r>
              <a:rPr lang="ru-RU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Великан </a:t>
            </a:r>
            <a:r>
              <a:rPr lang="ru-RU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ветвисторогий</a:t>
            </a:r>
            <a:r>
              <a:rPr lang="ru-RU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,</a:t>
            </a:r>
          </a:p>
          <a:p>
            <a:r>
              <a:rPr lang="ru-RU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Ест  траву, кустов побеги,</a:t>
            </a:r>
          </a:p>
          <a:p>
            <a:r>
              <a:rPr lang="ru-RU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С ним тягаться трудно в беге.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4929198"/>
            <a:ext cx="22140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лось</a:t>
            </a:r>
            <a:endParaRPr lang="ru-RU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643050"/>
            <a:ext cx="488999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Рисунок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714488"/>
            <a:ext cx="32861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 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2. Что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он ест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28670"/>
            <a:ext cx="41433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 2" pitchFamily="18" charset="2"/>
              <a:buChar char=" "/>
            </a:pPr>
            <a:r>
              <a:rPr lang="ru-RU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/>
                <a:ea typeface="Arial Unicode MS"/>
                <a:cs typeface="Arial Unicode MS"/>
                <a:sym typeface="Wingdings 2"/>
              </a:rPr>
              <a:t>1. Кто такой </a:t>
            </a:r>
            <a:r>
              <a:rPr lang="ru-RU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Unicode MS"/>
                <a:ea typeface="Arial Unicode MS"/>
                <a:cs typeface="Arial Unicode MS"/>
                <a:sym typeface="Wingdings 2"/>
              </a:rPr>
              <a:t>лось</a:t>
            </a:r>
            <a:r>
              <a:rPr lang="ru-RU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/>
                <a:ea typeface="Arial Unicode MS"/>
                <a:cs typeface="Arial Unicode MS"/>
                <a:sym typeface="Wingdings 2"/>
              </a:rPr>
              <a:t>?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                              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714620"/>
            <a:ext cx="63961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3.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Чем засыпана трава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зимой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429000"/>
            <a:ext cx="76298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4. Что 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тяжело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добывать животным?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42328" y="1285860"/>
            <a:ext cx="54016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б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ольшой лесной зверь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1857364"/>
            <a:ext cx="3256021" cy="7143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т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раву и ветки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86578" y="2714620"/>
            <a:ext cx="19162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снегом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43538" y="5214950"/>
            <a:ext cx="35004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ветки и соль                                                           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14414" y="285728"/>
            <a:ext cx="69573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1B0CE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Напиши изложение по </a:t>
            </a:r>
            <a:r>
              <a:rPr lang="ru-RU" sz="3600" b="1" dirty="0" smtClean="0">
                <a:ln w="1905"/>
                <a:solidFill>
                  <a:srgbClr val="1B0CE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вопросам</a:t>
            </a:r>
            <a:r>
              <a:rPr lang="ru-RU" sz="3600" b="1" cap="none" spc="0" dirty="0" smtClean="0">
                <a:ln w="1905"/>
                <a:solidFill>
                  <a:srgbClr val="1B0CE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3600" b="1" cap="none" spc="0" dirty="0">
              <a:ln w="1905"/>
              <a:solidFill>
                <a:srgbClr val="1B0CE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4643446"/>
            <a:ext cx="59401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5. Что подвозят им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лесники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5929330"/>
            <a:ext cx="56300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6. Кто помогает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взрослым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58082" y="3929066"/>
            <a:ext cx="12888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пищу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5857892"/>
            <a:ext cx="2888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43636" y="5857892"/>
            <a:ext cx="2771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9050">
                  <a:noFill/>
                </a:ln>
                <a:solidFill>
                  <a:srgbClr val="C00000"/>
                </a:solidFill>
              </a:rPr>
              <a:t>школьники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20" grpId="0"/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32776" y="4500570"/>
            <a:ext cx="307167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i="1" dirty="0" smtClean="0">
                <a:ln w="5715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лось</a:t>
            </a:r>
            <a:endParaRPr lang="ru-RU" sz="11500" b="1" i="1" cap="none" spc="0" dirty="0">
              <a:ln w="5715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000240"/>
            <a:ext cx="305724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соль</a:t>
            </a:r>
            <a:endParaRPr lang="ru-RU" sz="115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071934" y="2786058"/>
            <a:ext cx="13573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2143116"/>
            <a:ext cx="317266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3214</a:t>
            </a:r>
            <a:endParaRPr lang="ru-RU" sz="115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4061"/>
          <a:stretch>
            <a:fillRect/>
          </a:stretch>
        </p:blipFill>
        <p:spPr bwMode="auto">
          <a:xfrm>
            <a:off x="0" y="0"/>
            <a:ext cx="55306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285728"/>
            <a:ext cx="2286016" cy="83099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 класс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3214686"/>
            <a:ext cx="178446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0">
                  <a:solidFill>
                    <a:srgbClr val="00FF00"/>
                  </a:solidFill>
                </a:ln>
                <a:solidFill>
                  <a:srgbClr val="0215C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Лось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1285860"/>
            <a:ext cx="4548055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Изложение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785794"/>
            <a:ext cx="4214842" cy="424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14290"/>
            <a:ext cx="3185003" cy="482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500166" y="5214950"/>
            <a:ext cx="6680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Разновидности лосей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14290"/>
            <a:ext cx="6500858" cy="487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57356" y="5286388"/>
            <a:ext cx="5879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Лосиха с лосёнком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остя\Мои документы\Мои рисунки\электрический ток\Рисунок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2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4341" y="1857364"/>
            <a:ext cx="881965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     Лось – большой лесной зверь. Он</a:t>
            </a:r>
          </a:p>
          <a:p>
            <a:r>
              <a:rPr lang="ru-RU" sz="4000" b="1" dirty="0" smtClean="0"/>
              <a:t>ест траву и ветки.</a:t>
            </a:r>
          </a:p>
          <a:p>
            <a:r>
              <a:rPr lang="ru-RU" sz="4000" b="1" dirty="0" smtClean="0"/>
              <a:t>      Зимой трава засыпана снегом. </a:t>
            </a:r>
            <a:r>
              <a:rPr lang="ru-RU" sz="4000" b="1" dirty="0" err="1" smtClean="0"/>
              <a:t>Тя</a:t>
            </a:r>
            <a:r>
              <a:rPr lang="ru-RU" sz="4000" b="1" dirty="0" smtClean="0"/>
              <a:t>-</a:t>
            </a:r>
          </a:p>
          <a:p>
            <a:r>
              <a:rPr lang="ru-RU" sz="4000" b="1" dirty="0" err="1" smtClean="0"/>
              <a:t>жело</a:t>
            </a:r>
            <a:r>
              <a:rPr lang="ru-RU" sz="4000" b="1" dirty="0" smtClean="0"/>
              <a:t> животным добывать пищу. Лес-</a:t>
            </a:r>
          </a:p>
          <a:p>
            <a:r>
              <a:rPr lang="ru-RU" sz="4000" b="1" dirty="0" err="1" smtClean="0"/>
              <a:t>ники</a:t>
            </a:r>
            <a:r>
              <a:rPr lang="ru-RU" sz="4000" b="1" dirty="0" smtClean="0"/>
              <a:t> подвозят им ветки и соль. Взрос-</a:t>
            </a:r>
          </a:p>
          <a:p>
            <a:r>
              <a:rPr lang="ru-RU" sz="4000" b="1" dirty="0" err="1" smtClean="0"/>
              <a:t>лым</a:t>
            </a:r>
            <a:r>
              <a:rPr lang="ru-RU" sz="4000" b="1" dirty="0" smtClean="0"/>
              <a:t> помогают школьники.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6" y="0"/>
            <a:ext cx="910260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341" y="1857364"/>
            <a:ext cx="896655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     Лось – б..</a:t>
            </a:r>
            <a:r>
              <a:rPr lang="ru-RU" sz="4000" b="1" dirty="0" err="1" smtClean="0"/>
              <a:t>льшой</a:t>
            </a:r>
            <a:r>
              <a:rPr lang="ru-RU" sz="4000" b="1" dirty="0" smtClean="0"/>
              <a:t> л..</a:t>
            </a:r>
            <a:r>
              <a:rPr lang="ru-RU" sz="4000" b="1" dirty="0" err="1" smtClean="0"/>
              <a:t>сной</a:t>
            </a:r>
            <a:r>
              <a:rPr lang="ru-RU" sz="4000" b="1" dirty="0" smtClean="0"/>
              <a:t> зверь. Он</a:t>
            </a:r>
          </a:p>
          <a:p>
            <a:r>
              <a:rPr lang="ru-RU" sz="4000" b="1" dirty="0" smtClean="0"/>
              <a:t>ест тр..</a:t>
            </a:r>
            <a:r>
              <a:rPr lang="ru-RU" sz="4000" b="1" dirty="0" err="1" smtClean="0"/>
              <a:t>ву</a:t>
            </a:r>
            <a:r>
              <a:rPr lang="ru-RU" sz="4000" b="1" dirty="0" smtClean="0"/>
              <a:t> и ветки.</a:t>
            </a:r>
          </a:p>
          <a:p>
            <a:r>
              <a:rPr lang="ru-RU" sz="4000" b="1" dirty="0" smtClean="0"/>
              <a:t>      З..мой тр..</a:t>
            </a:r>
            <a:r>
              <a:rPr lang="ru-RU" sz="4000" b="1" dirty="0" err="1" smtClean="0"/>
              <a:t>ва</a:t>
            </a:r>
            <a:r>
              <a:rPr lang="ru-RU" sz="4000" b="1" dirty="0" smtClean="0"/>
              <a:t> </a:t>
            </a:r>
            <a:r>
              <a:rPr lang="ru-RU" sz="4000" b="1" u="sng" dirty="0" smtClean="0"/>
              <a:t>за</a:t>
            </a:r>
            <a:r>
              <a:rPr lang="ru-RU" sz="4000" b="1" dirty="0" smtClean="0"/>
              <a:t>сыпана снег</a:t>
            </a:r>
            <a:r>
              <a:rPr lang="ru-RU" sz="4000" b="1" u="sng" dirty="0" smtClean="0"/>
              <a:t>ом</a:t>
            </a:r>
            <a:r>
              <a:rPr lang="ru-RU" sz="4000" b="1" dirty="0" smtClean="0"/>
              <a:t>. Т..-</a:t>
            </a:r>
          </a:p>
          <a:p>
            <a:r>
              <a:rPr lang="ru-RU" sz="4000" b="1" dirty="0" smtClean="0"/>
              <a:t>ж..</a:t>
            </a:r>
            <a:r>
              <a:rPr lang="ru-RU" sz="4000" b="1" dirty="0" err="1" smtClean="0"/>
              <a:t>ло</a:t>
            </a:r>
            <a:r>
              <a:rPr lang="ru-RU" sz="4000" b="1" dirty="0" smtClean="0"/>
              <a:t> ж..</a:t>
            </a:r>
            <a:r>
              <a:rPr lang="ru-RU" sz="4000" b="1" dirty="0" err="1" smtClean="0"/>
              <a:t>вотным</a:t>
            </a:r>
            <a:r>
              <a:rPr lang="ru-RU" sz="4000" b="1" dirty="0" smtClean="0"/>
              <a:t> </a:t>
            </a:r>
            <a:r>
              <a:rPr lang="ru-RU" sz="4000" b="1" u="sng" dirty="0" smtClean="0"/>
              <a:t>до</a:t>
            </a:r>
            <a:r>
              <a:rPr lang="ru-RU" sz="4000" b="1" dirty="0" smtClean="0"/>
              <a:t>бывать </a:t>
            </a:r>
            <a:r>
              <a:rPr lang="ru-RU" sz="4000" b="1" dirty="0" err="1" smtClean="0"/>
              <a:t>пищ</a:t>
            </a:r>
            <a:r>
              <a:rPr lang="ru-RU" sz="4000" b="1" dirty="0" smtClean="0"/>
              <a:t>.. . Л..с-</a:t>
            </a:r>
          </a:p>
          <a:p>
            <a:r>
              <a:rPr lang="ru-RU" sz="4000" b="1" dirty="0" err="1" smtClean="0"/>
              <a:t>ники</a:t>
            </a:r>
            <a:r>
              <a:rPr lang="ru-RU" sz="4000" b="1" dirty="0" smtClean="0"/>
              <a:t> </a:t>
            </a:r>
            <a:r>
              <a:rPr lang="ru-RU" sz="4000" b="1" u="sng" dirty="0" smtClean="0"/>
              <a:t>под</a:t>
            </a:r>
            <a:r>
              <a:rPr lang="ru-RU" sz="4000" b="1" dirty="0" smtClean="0"/>
              <a:t>возят им ветки и соль. Взрос-</a:t>
            </a:r>
          </a:p>
          <a:p>
            <a:r>
              <a:rPr lang="ru-RU" sz="4000" b="1" dirty="0" err="1" smtClean="0"/>
              <a:t>лым</a:t>
            </a:r>
            <a:r>
              <a:rPr lang="ru-RU" sz="4000" b="1" dirty="0" smtClean="0"/>
              <a:t>  </a:t>
            </a:r>
            <a:r>
              <a:rPr lang="ru-RU" sz="4000" b="1" u="sng" dirty="0" err="1" smtClean="0"/>
              <a:t>по</a:t>
            </a:r>
            <a:r>
              <a:rPr lang="ru-RU" sz="4000" b="1" dirty="0" err="1" smtClean="0"/>
              <a:t>м</a:t>
            </a:r>
            <a:r>
              <a:rPr lang="ru-RU" sz="4000" b="1" dirty="0" smtClean="0"/>
              <a:t>..</a:t>
            </a:r>
            <a:r>
              <a:rPr lang="ru-RU" sz="4000" b="1" dirty="0" err="1" smtClean="0"/>
              <a:t>гают</a:t>
            </a:r>
            <a:r>
              <a:rPr lang="ru-RU" sz="4000" b="1" dirty="0" smtClean="0"/>
              <a:t> школьники.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14612" y="1857364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4" y="1857364"/>
            <a:ext cx="442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2500306"/>
            <a:ext cx="437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307181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3071810"/>
            <a:ext cx="437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43900" y="307181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3643314"/>
            <a:ext cx="442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0232" y="371475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6644" y="3643314"/>
            <a:ext cx="428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у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86776" y="3643314"/>
            <a:ext cx="442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8860" y="4857760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остя\Мои документы\Мои рисунки\электрический ток\Рисунок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2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1214422"/>
            <a:ext cx="7268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rgbClr val="9313AD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Прочитай и перескажи:</a:t>
            </a:r>
            <a:endParaRPr lang="ru-RU" sz="5400" b="1" cap="none" spc="0" dirty="0">
              <a:ln>
                <a:prstDash val="solid"/>
              </a:ln>
              <a:solidFill>
                <a:srgbClr val="9313AD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311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</a:t>
            </a:r>
            <a:r>
              <a:rPr lang="ru-RU" sz="4000" b="1" dirty="0" smtClean="0"/>
              <a:t>Лось – большой лесной зверь. Он</a:t>
            </a:r>
          </a:p>
          <a:p>
            <a:r>
              <a:rPr lang="ru-RU" sz="4000" b="1" dirty="0" smtClean="0"/>
              <a:t>ест траву и ветки.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500438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/>
              <a:t>      Зимой трава засыпана снегом. </a:t>
            </a:r>
            <a:r>
              <a:rPr lang="ru-RU" sz="4000" b="1" dirty="0" err="1" smtClean="0"/>
              <a:t>Тя</a:t>
            </a:r>
            <a:r>
              <a:rPr lang="ru-RU" sz="4000" b="1" dirty="0" smtClean="0"/>
              <a:t>-</a:t>
            </a:r>
          </a:p>
          <a:p>
            <a:pPr algn="just"/>
            <a:r>
              <a:rPr lang="ru-RU" sz="4000" b="1" dirty="0" err="1" smtClean="0"/>
              <a:t>жело</a:t>
            </a:r>
            <a:r>
              <a:rPr lang="ru-RU" sz="4000" b="1" dirty="0" smtClean="0"/>
              <a:t> животным добывать пищу. Лес-</a:t>
            </a:r>
          </a:p>
          <a:p>
            <a:pPr algn="just"/>
            <a:r>
              <a:rPr lang="ru-RU" sz="4000" b="1" dirty="0" err="1" smtClean="0"/>
              <a:t>ники</a:t>
            </a:r>
            <a:r>
              <a:rPr lang="ru-RU" sz="4000" b="1" dirty="0" smtClean="0"/>
              <a:t> подвозят им ветки и соль. Взрос-</a:t>
            </a:r>
          </a:p>
          <a:p>
            <a:pPr algn="just"/>
            <a:r>
              <a:rPr lang="ru-RU" sz="4000" b="1" dirty="0" err="1" smtClean="0"/>
              <a:t>лым</a:t>
            </a:r>
            <a:r>
              <a:rPr lang="ru-RU" sz="4000" b="1" dirty="0" smtClean="0"/>
              <a:t> помогают школьники.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остя\Мои документы\Мои рисунки\электрический ток\Рисунок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2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1857364"/>
            <a:ext cx="7074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kumimoji="0" lang="ru-RU" sz="5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Ответь </a:t>
            </a:r>
            <a:r>
              <a:rPr kumimoji="0" lang="ru-RU" sz="54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 вопросы: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3000372"/>
            <a:ext cx="9144000" cy="25717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 2"/>
              </a:rPr>
              <a:t>Чем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 2"/>
              </a:rPr>
              <a:t> питается лось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 2"/>
              </a:rPr>
              <a:t>Почему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 2"/>
              </a:rPr>
              <a:t> лосю трудно зимой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  <a:p>
            <a:pPr marL="0" marR="0" lvl="0" indent="904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 2"/>
              </a:rPr>
              <a:t>Как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 2"/>
              </a:rPr>
              <a:t> люди помогают животным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  <a:p>
            <a:pPr marL="0" marR="0" lvl="0" indent="904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904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277</Words>
  <Application>Microsoft Office PowerPoint</Application>
  <PresentationFormat>Экран (4:3)</PresentationFormat>
  <Paragraphs>66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Танюша</cp:lastModifiedBy>
  <cp:revision>39</cp:revision>
  <dcterms:modified xsi:type="dcterms:W3CDTF">2016-01-18T22:19:24Z</dcterms:modified>
</cp:coreProperties>
</file>