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71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4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apress.ru/images/news/main/21480.jpg" TargetMode="External"/><Relationship Id="rId13" Type="http://schemas.openxmlformats.org/officeDocument/2006/relationships/hyperlink" Target="http://deti.mail.ru/pre_square800_resize/pic/photolib/2013/02/20/lori-0000653505-bigwww800.jp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orsksvetofor.ru/wp-content/uploads/2014/01/1.jpg" TargetMode="External"/><Relationship Id="rId12" Type="http://schemas.openxmlformats.org/officeDocument/2006/relationships/hyperlink" Target="http://www.littleone.ru/public/img/articles/more/travelchild/article_332/bignews_164_1327884908365_753642.jpg" TargetMode="External"/><Relationship Id="rId17" Type="http://schemas.openxmlformats.org/officeDocument/2006/relationships/hyperlink" Target="http://img69.imageshack.us/img69/9008/cruciatiiinviorareadedi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j100.ru/upload/iblock/31f/31fd5c284b7c850cb3e433b90f03c78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kola9.edu.ru/index.php?catid=86&amp;id=1537:kultura-v-stikhakh&amp;Itemid=493&amp;option=com_content&amp;view=article" TargetMode="External"/><Relationship Id="rId11" Type="http://schemas.openxmlformats.org/officeDocument/2006/relationships/hyperlink" Target="http://familyhotel-ru.com/wp-content/uploads/2013/10/semejnyj-otdyh-gostinica-4.jpg" TargetMode="External"/><Relationship Id="rId5" Type="http://schemas.openxmlformats.org/officeDocument/2006/relationships/hyperlink" Target="http://stat18.privet.ru/lr/0a2f5d2af895c990f398e250e134873b" TargetMode="External"/><Relationship Id="rId15" Type="http://schemas.openxmlformats.org/officeDocument/2006/relationships/hyperlink" Target="http://img0.liveinternet.ru/images/attach/c/6/89/599/89599040__sosulka1.jpg" TargetMode="External"/><Relationship Id="rId10" Type="http://schemas.openxmlformats.org/officeDocument/2006/relationships/hyperlink" Target="http://static.ngs.ru/news/preview/991d3a008ded20349ebf26d8e936b8fc03c7db77_700.jpg" TargetMode="External"/><Relationship Id="rId4" Type="http://schemas.openxmlformats.org/officeDocument/2006/relationships/hyperlink" Target="http://nachalo4ka.ru/" TargetMode="External"/><Relationship Id="rId9" Type="http://schemas.openxmlformats.org/officeDocument/2006/relationships/hyperlink" Target="http://solarwind.sobor.net/res/news/large/22980.jpg" TargetMode="External"/><Relationship Id="rId14" Type="http://schemas.openxmlformats.org/officeDocument/2006/relationships/hyperlink" Target="http://static2.aif.ru/public/photo/small/116/e10e163d63625f0ebed7e18543743c14.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НОВЫЙ ГОД  2015\НОВЫЙ ГОД\новогодние гирлянды из еловых веток\1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3371" y="1"/>
            <a:ext cx="9167371" cy="37170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5855" y="3286124"/>
            <a:ext cx="6502293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Правила поведения 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 время зимних каникул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7" y="5429265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4643446"/>
            <a:ext cx="119250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1-4 класс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Пещеры в снегу рыли ребята,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Играли они в игру «медвежата»,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Глубокий тоннель прорыли они,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выход оттуда найти не смогли.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deti.mail.ru/pre_square800_resize/pic/photolib/2013/02/20/lori-0000653505-bigwww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428868"/>
            <a:ext cx="6143668" cy="4093646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за окном метель, ты ложись скорей в постель.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из дома не ходи, непогоду пережди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static2.aif.ru/public/photo/small/116/e10e163d63625f0ebed7e18543743c14.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500306"/>
            <a:ext cx="5678509" cy="3814591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летает и кружится, и под ноги к нам ложится.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рот его ты не бери, он весь грязный изнутри.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Грязь – вредна, она опасна, в ней микробы – это ясно. 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0.liveinternet.ru/images/attach/c/6/89/599/89599040__sosulk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285992"/>
            <a:ext cx="5334036" cy="4000528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ходи зимой по льду: можешь ты попасть в беду –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лунку или в полынью – и загубишь жизнь свою.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j100.ru/upload/iblock/31f/31fd5c284b7c850cb3e433b90f03c7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143116"/>
            <a:ext cx="5643602" cy="423270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мороз начнёт кусаться, лишь моржи идут купаться.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будешь закаляться - тебе мороза не бояться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g69.imageshack.us/img69/9008/cruciatiiinviorareadedi.jpg"/>
          <p:cNvPicPr>
            <a:picLocks noChangeAspect="1" noChangeArrowheads="1"/>
          </p:cNvPicPr>
          <p:nvPr/>
        </p:nvPicPr>
        <p:blipFill>
          <a:blip r:embed="rId4"/>
          <a:srcRect r="18876"/>
          <a:stretch>
            <a:fillRect/>
          </a:stretch>
        </p:blipFill>
        <p:spPr bwMode="auto">
          <a:xfrm>
            <a:off x="1500166" y="2000240"/>
            <a:ext cx="5572164" cy="428628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1357298"/>
            <a:ext cx="85011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эти помни всегда,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чтоб не случилась с тобою беда.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Помни, жизнь всего одна,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больше всех она важна!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hlinkClick r:id="rId4"/>
          </p:cNvPr>
          <p:cNvSpPr txBox="1"/>
          <p:nvPr/>
        </p:nvSpPr>
        <p:spPr>
          <a:xfrm>
            <a:off x="214282" y="1000108"/>
            <a:ext cx="217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tooltip="http://nachalo4ka.ru"/>
              </a:rPr>
              <a:t>nachalo4ka.ru</a:t>
            </a:r>
            <a:r>
              <a:rPr lang="ru-RU" dirty="0" smtClean="0"/>
              <a:t> – фон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85794"/>
            <a:ext cx="78581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>
              <a:hlinkClick r:id="rId5"/>
            </a:endParaRPr>
          </a:p>
          <a:p>
            <a:r>
              <a:rPr lang="en-US" dirty="0" smtClean="0">
                <a:hlinkClick r:id="rId6"/>
              </a:rPr>
              <a:t>http://shkola9.edu.ru/index.php?catid=86&amp;id=1537:kultura-v-stikhakh&amp;Itemid=493&amp;option=com_content&amp;view=article</a:t>
            </a:r>
            <a:r>
              <a:rPr lang="ru-RU" dirty="0" smtClean="0"/>
              <a:t> - стихи</a:t>
            </a:r>
          </a:p>
          <a:p>
            <a:r>
              <a:rPr lang="en-US" dirty="0" smtClean="0">
                <a:hlinkClick r:id="rId5"/>
              </a:rPr>
              <a:t>http://stat18.privet.ru/lr/0a2f5d2af895c990f398e250e134873b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http://www.orsksvetofor.ru/wp-content/uploads/2014/01/1.jpg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http://www.siapress.ru/images/news/main/21480.jpg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http://solarwind.sobor.net/res/news/large/22980.jpg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http://static.ngs.ru/news/preview/991d3a008ded20349ebf26d8e936b8fc03c7db77_700.jpg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http://familyhotel-ru.com/wp-content/uploads/2013/10/semejnyj-otdyh-gostinica-4.jpg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http://www.littleone.ru/public/img/articles/more/travelchild/article_332/bignews_164_1327884908365_753642.jpg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http://deti.mail.ru/pre_square800_resize/pic/photolib/2013/02/20/lori-0000653505-bigwww800.jpg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http://static2.aif.ru/public/photo/small/116/e10e163d63625f0ebed7e18543743c14.0.jpg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http://img0.liveinternet.ru/images/attach/c/6/89/599/89599040__sosulka1.jpg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http://www.j100.ru/upload/iblock/31f/31fd5c284b7c850cb3e433b90f03c78b.jpg</a:t>
            </a:r>
            <a:endParaRPr lang="ru-RU" dirty="0" smtClean="0"/>
          </a:p>
          <a:p>
            <a:r>
              <a:rPr lang="en-US" dirty="0" smtClean="0">
                <a:hlinkClick r:id="rId17"/>
              </a:rPr>
              <a:t>http://img69.imageshack.us/img69/9008/cruciatiiinviorareadedi.jpg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214290"/>
            <a:ext cx="279031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Ссылки на источники: 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"/>
            <a:ext cx="72152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утра до ночи можно много, много дней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кататься с горки и гонять на льду в хоккей!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за полгода изучили много тем,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строенье клеток и решенье теорем!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Названья рек по географии прошли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вот каникулы весёлые пришли!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 каникулах встречаем Новый год!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 Снегурочкою кружим хоровод!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Приходит сказка и приходит Дед Мороз!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возле ёлочки смеёмся мы до слез!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 каникулы! Каникулы ура!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17142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Пришла зима. Трещат морозы.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щиплет уши, щёки, нос.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Оденься лучше потеплее,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очень сильно не замёрз.</a:t>
            </a:r>
            <a:endParaRPr lang="ru-RU" sz="24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stat18.privet.ru/lr/0a2f5d2af895c990f398e250e13487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2000241"/>
            <a:ext cx="5786479" cy="4315403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142853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любишь с ветерком лихо покататься,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машины часто ты любишь зацепляться,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Значит, плохо ты учил Азбуку дороги.</a:t>
            </a:r>
          </a:p>
        </p:txBody>
      </p:sp>
      <p:pic>
        <p:nvPicPr>
          <p:cNvPr id="1026" name="Picture 2" descr="http://www.orsksvetofor.ru/wp-content/uploads/2014/01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1" y="3357562"/>
            <a:ext cx="3857652" cy="339151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  <p:sp>
        <p:nvSpPr>
          <p:cNvPr id="6" name="TextBox 5"/>
          <p:cNvSpPr txBox="1"/>
          <p:nvPr/>
        </p:nvSpPr>
        <p:spPr>
          <a:xfrm>
            <a:off x="142844" y="1357299"/>
            <a:ext cx="63500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легко переломать руки, да и ноги.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Кататься с горки так прекрасно,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у дорог - всегда опасно.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Мчатся по дорогам быстрые машины.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Можете попасть вы прямо к ним под шины.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" y="214290"/>
            <a:ext cx="5500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на санках быстро едешь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горы высокой прямо вниз,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друга можешь не заметить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ждёт тебя, конечно, гипс.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siapress.ru/images/news/main/21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7" y="2357430"/>
            <a:ext cx="6143668" cy="4035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5" y="214290"/>
            <a:ext cx="5500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ходи под крышей-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крыше снег и лёд.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Сосульки могут падать,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кто-то идёт.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solarwind.sobor.net/res/news/large/229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000240"/>
            <a:ext cx="5715039" cy="428628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5500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мороз до минус двадцать,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друзьями ты идёшь гулять.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прежде, чем в снежки играть,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Запомни, лёд нельзя бросать!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static.ngs.ru/news/preview/991d3a008ded20349ebf26d8e936b8fc03c7db77_7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000240"/>
            <a:ext cx="6072230" cy="4337308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Палки лыжные остры, ими сильно не маши.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Можешь другу навредить, глаз ему один подбить.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familyhotel-ru.com/wp-content/uploads/2013/10/semejnyj-otdyh-gostinica-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2285992"/>
            <a:ext cx="5929354" cy="4289539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вышел на каток, поиграть в хоккей разок.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 осторожен, не гоняй, коньком друзей не задевай!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без друга на каток, не ходи один кататься.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не стукнуться об лёд, надо за руки держаться.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littleone.ru/public/img/articles/more/travelchild/article_332/bignews_164_1327884908365_753642.jpg"/>
          <p:cNvPicPr>
            <a:picLocks noChangeAspect="1" noChangeArrowheads="1"/>
          </p:cNvPicPr>
          <p:nvPr/>
        </p:nvPicPr>
        <p:blipFill>
          <a:blip r:embed="rId4"/>
          <a:srcRect l="6522" r="5435"/>
          <a:stretch>
            <a:fillRect/>
          </a:stretch>
        </p:blipFill>
        <p:spPr bwMode="auto">
          <a:xfrm>
            <a:off x="1500166" y="2643182"/>
            <a:ext cx="5286412" cy="400288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499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admin</cp:lastModifiedBy>
  <cp:revision>41</cp:revision>
  <dcterms:created xsi:type="dcterms:W3CDTF">2014-10-26T07:22:07Z</dcterms:created>
  <dcterms:modified xsi:type="dcterms:W3CDTF">2018-11-18T15:33:47Z</dcterms:modified>
</cp:coreProperties>
</file>