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60" r:id="rId5"/>
    <p:sldId id="259" r:id="rId6"/>
    <p:sldId id="272" r:id="rId7"/>
    <p:sldId id="269" r:id="rId8"/>
    <p:sldId id="264" r:id="rId9"/>
    <p:sldId id="262" r:id="rId10"/>
    <p:sldId id="266" r:id="rId11"/>
    <p:sldId id="265" r:id="rId12"/>
    <p:sldId id="268" r:id="rId13"/>
    <p:sldId id="267" r:id="rId14"/>
    <p:sldId id="263" r:id="rId15"/>
    <p:sldId id="261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2116-ACAB-4E4D-906B-B48D982DBA27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2258-1150-40DC-8760-D3B64028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вочка улыбается."/>
          <p:cNvPicPr>
            <a:picLocks noChangeAspect="1" noChangeArrowheads="1"/>
          </p:cNvPicPr>
          <p:nvPr/>
        </p:nvPicPr>
        <p:blipFill>
          <a:blip r:embed="rId2"/>
          <a:srcRect t="6082"/>
          <a:stretch>
            <a:fillRect/>
          </a:stretch>
        </p:blipFill>
        <p:spPr bwMode="auto">
          <a:xfrm>
            <a:off x="214282" y="142852"/>
            <a:ext cx="4786346" cy="33089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5072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праздником Великого Октября!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Художник С. Адрианов, 1954 год.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Вас смущает?</a:t>
            </a:r>
          </a:p>
        </p:txBody>
      </p:sp>
      <p:pic>
        <p:nvPicPr>
          <p:cNvPr id="1028" name="Picture 4" descr="Октябрь. Поздравляе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43248"/>
            <a:ext cx="4762500" cy="3419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6488668"/>
            <a:ext cx="521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Октябрь. Поздравляем!  Художник А. Брей, 1962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Смольный в октябре 1917 г.</a:t>
            </a:r>
          </a:p>
        </p:txBody>
      </p:sp>
      <p:pic>
        <p:nvPicPr>
          <p:cNvPr id="22530" name="Picture 2" descr="http://mtdata.ru/u19/photo3758/20459642468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1"/>
            <a:ext cx="7786742" cy="5619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Ленин в Смольном</a:t>
            </a:r>
          </a:p>
        </p:txBody>
      </p:sp>
      <p:pic>
        <p:nvPicPr>
          <p:cNvPr id="21506" name="Picture 2" descr="https://otvet.imgsmail.ru/download/u_43d69cceae6f49dec99da981193cc2ce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59"/>
            <a:ext cx="7786742" cy="532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Крейсер «Аврора» в 1917 г.</a:t>
            </a:r>
          </a:p>
        </p:txBody>
      </p:sp>
      <p:pic>
        <p:nvPicPr>
          <p:cNvPr id="24578" name="Picture 2" descr="http://inosmi.ru/images/23950/86/239508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61964"/>
            <a:ext cx="8215370" cy="5405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Крейсер «Аврора» сегодня</a:t>
            </a:r>
          </a:p>
        </p:txBody>
      </p:sp>
      <p:sp>
        <p:nvSpPr>
          <p:cNvPr id="23554" name="AutoShape 2" descr="https://www.galernayas.ru/uploads/posts/2016-02/1454595976_8356735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www.galernayas.ru/uploads/posts/2016-02/1454595976_8356735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www.smartage.pl/wp-content/uploads/2015/07/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39098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Взятие Зимнего дворца</a:t>
            </a:r>
          </a:p>
        </p:txBody>
      </p:sp>
      <p:sp>
        <p:nvSpPr>
          <p:cNvPr id="19458" name="AutoShape 2" descr="https://pastvu.com/_p/a/d/d/a/dda57f855d61a4dc1c3e9a0b1474fb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pastvu.com/_p/a/d/d/a/dda57f855d61a4dc1c3e9a0b1474fb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new.visualrian.ru/images/old_preview/2/61/26131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59"/>
            <a:ext cx="8001056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/>
              <a:t>Голова Ленина</a:t>
            </a:r>
            <a:endParaRPr lang="ru-RU" dirty="0"/>
          </a:p>
        </p:txBody>
      </p:sp>
      <p:pic>
        <p:nvPicPr>
          <p:cNvPr id="18434" name="Picture 2" descr="Картинки по запросу памятники ленину в улан уд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429156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/>
              <a:t>Площадь Революции</a:t>
            </a:r>
          </a:p>
        </p:txBody>
      </p:sp>
      <p:sp>
        <p:nvSpPr>
          <p:cNvPr id="29698" name="AutoShape 2" descr="Картинки по запросу площадь революции улан-уд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Картинки по запросу площадь революции улан-уд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1683"/>
            <a:ext cx="8501154" cy="585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/>
              <a:t>В парке </a:t>
            </a:r>
            <a:r>
              <a:rPr lang="ru-RU" dirty="0" err="1"/>
              <a:t>Орешкова</a:t>
            </a:r>
            <a:endParaRPr lang="ru-RU" dirty="0"/>
          </a:p>
        </p:txBody>
      </p:sp>
      <p:pic>
        <p:nvPicPr>
          <p:cNvPr id="26626" name="Picture 2" descr="Улан-Удэ.Памятник Ленину в парке имени Ореш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360252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Сельскохозяйственная академия</a:t>
            </a:r>
          </a:p>
        </p:txBody>
      </p:sp>
      <p:pic>
        <p:nvPicPr>
          <p:cNvPr id="27650" name="Picture 2" descr="https://img-fotki.yandex.ru/get/15500/967519.26b/0_b0e1e_445e507c_XL"/>
          <p:cNvPicPr>
            <a:picLocks noChangeAspect="1" noChangeArrowheads="1"/>
          </p:cNvPicPr>
          <p:nvPr/>
        </p:nvPicPr>
        <p:blipFill>
          <a:blip r:embed="rId2"/>
          <a:srcRect l="7184" t="18790"/>
          <a:stretch>
            <a:fillRect/>
          </a:stretch>
        </p:blipFill>
        <p:spPr bwMode="auto">
          <a:xfrm>
            <a:off x="1571604" y="785794"/>
            <a:ext cx="461486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dirty="0"/>
              <a:t>Тема: Великая октябрьская революция. Как это было</a:t>
            </a:r>
          </a:p>
        </p:txBody>
      </p:sp>
      <p:sp>
        <p:nvSpPr>
          <p:cNvPr id="30722" name="AutoShape 2" descr="Картинки по запросу революция 1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революция 1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революция 1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Картинки по запросу революция 1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Картинки по запросу революция 1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643734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октябрьская революция в ноябре</a:t>
            </a:r>
          </a:p>
        </p:txBody>
      </p:sp>
      <p:pic>
        <p:nvPicPr>
          <p:cNvPr id="15362" name="Picture 2" descr="Календарь 1917 года можно использовать в 2017-м"/>
          <p:cNvPicPr>
            <a:picLocks noChangeAspect="1" noChangeArrowheads="1"/>
          </p:cNvPicPr>
          <p:nvPr/>
        </p:nvPicPr>
        <p:blipFill>
          <a:blip r:embed="rId2"/>
          <a:srcRect l="4573" t="53578" r="4166" b="19642"/>
          <a:stretch>
            <a:fillRect/>
          </a:stretch>
        </p:blipFill>
        <p:spPr bwMode="auto">
          <a:xfrm>
            <a:off x="142844" y="3286100"/>
            <a:ext cx="9001156" cy="3429048"/>
          </a:xfrm>
          <a:prstGeom prst="rect">
            <a:avLst/>
          </a:prstGeom>
          <a:noFill/>
        </p:spPr>
      </p:pic>
      <p:pic>
        <p:nvPicPr>
          <p:cNvPr id="15364" name="Picture 4" descr="Календарь 1917 года можно использовать в 2017-м"/>
          <p:cNvPicPr>
            <a:picLocks noChangeAspect="1" noChangeArrowheads="1"/>
          </p:cNvPicPr>
          <p:nvPr/>
        </p:nvPicPr>
        <p:blipFill>
          <a:blip r:embed="rId2"/>
          <a:srcRect l="4167" t="7049" r="4166" b="59116"/>
          <a:stretch>
            <a:fillRect/>
          </a:stretch>
        </p:blipFill>
        <p:spPr bwMode="auto">
          <a:xfrm>
            <a:off x="142844" y="642918"/>
            <a:ext cx="900115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Заполните карточку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0" y="1466089"/>
          <a:ext cx="8572559" cy="5142338"/>
        </p:xfrm>
        <a:graphic>
          <a:graphicData uri="http://schemas.openxmlformats.org/drawingml/2006/table">
            <a:tbl>
              <a:tblPr/>
              <a:tblGrid>
                <a:gridCol w="364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Знаешь ли ты…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Знаю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Хочу узнать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Что такое революция, революционер?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Фамилию Владимира Ленина?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Город Петроград?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Кто такие большевики?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Чем знаменит крейсер Аврора?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Что такое Совет народных комиссаров?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Революция, революционер</a:t>
            </a:r>
          </a:p>
        </p:txBody>
      </p:sp>
      <p:pic>
        <p:nvPicPr>
          <p:cNvPr id="16386" name="Picture 2" descr="Картинки по запросу революция 1917 живо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89658" cy="586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Ленин</a:t>
            </a:r>
          </a:p>
        </p:txBody>
      </p:sp>
      <p:pic>
        <p:nvPicPr>
          <p:cNvPr id="1026" name="Picture 2" descr="Картинки по запросу ле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78647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События революции</a:t>
            </a:r>
          </a:p>
        </p:txBody>
      </p:sp>
      <p:pic>
        <p:nvPicPr>
          <p:cNvPr id="25602" name="Picture 2" descr="http://img0.liveinternet.ru/images/attach/c/1/63/585/63585141_le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457676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Войска у Зимнего дворца</a:t>
            </a:r>
          </a:p>
        </p:txBody>
      </p:sp>
      <p:pic>
        <p:nvPicPr>
          <p:cNvPr id="20482" name="Picture 2" descr="http://www.e-reading.by/illustrations/1053/1053145-i_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429684" cy="5362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Зимний дворец сегодня</a:t>
            </a:r>
          </a:p>
        </p:txBody>
      </p:sp>
      <p:pic>
        <p:nvPicPr>
          <p:cNvPr id="1026" name="Picture 2" descr="Картинки по запросу Зимний дворец в революц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5725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129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Тема: Великая октябрьская революция. Как это было</vt:lpstr>
      <vt:lpstr>Почему октябрьская революция в ноябре</vt:lpstr>
      <vt:lpstr>Заполните карточку</vt:lpstr>
      <vt:lpstr>Революция, революционер</vt:lpstr>
      <vt:lpstr>Владимир Ленин</vt:lpstr>
      <vt:lpstr>События революции</vt:lpstr>
      <vt:lpstr>Войска у Зимнего дворца</vt:lpstr>
      <vt:lpstr>Зимний дворец сегодня</vt:lpstr>
      <vt:lpstr>Смольный в октябре 1917 г.</vt:lpstr>
      <vt:lpstr>Владимир Ленин в Смольном</vt:lpstr>
      <vt:lpstr>Крейсер «Аврора» в 1917 г.</vt:lpstr>
      <vt:lpstr>Крейсер «Аврора» сегодня</vt:lpstr>
      <vt:lpstr>Взятие Зимнего дворца</vt:lpstr>
      <vt:lpstr>Голова Ленина</vt:lpstr>
      <vt:lpstr>Площадь Революции</vt:lpstr>
      <vt:lpstr>В парке Орешкова</vt:lpstr>
      <vt:lpstr>Сельскохозяйственная академия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Леонидовна</dc:creator>
  <cp:lastModifiedBy>DNS</cp:lastModifiedBy>
  <cp:revision>36</cp:revision>
  <dcterms:created xsi:type="dcterms:W3CDTF">2017-10-05T13:51:09Z</dcterms:created>
  <dcterms:modified xsi:type="dcterms:W3CDTF">2019-01-31T16:26:08Z</dcterms:modified>
</cp:coreProperties>
</file>