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8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123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 smtClean="0"/>
              <a:t>Правление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4900" dirty="0" smtClean="0"/>
              <a:t>Петра </a:t>
            </a:r>
            <a:r>
              <a:rPr lang="en-US" sz="4900" dirty="0" smtClean="0"/>
              <a:t>I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253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44803" y="1343124"/>
            <a:ext cx="433456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Пётр I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cs typeface="Arial" charset="0"/>
              </a:rPr>
              <a:t>Алексе́евич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, прозванный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cs typeface="Arial" charset="0"/>
              </a:rPr>
              <a:t>Вели́кий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 (9 июня1672 года — 8 февраля 1725 года — последний царь всея Руси (с 1682 года) и первый Император Всероссийский (с 1721 года).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Представитель династии Романовых. Был провозглашён царём в 10-летнем возрасте, стал править самостоятельно с 1689 года. Формальным соправителем Петра был его брат Иван (до своей смерти в 1696 году).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cs typeface="Arial" charset="0"/>
              </a:rPr>
              <a:t>С юных лет проявляя интерес к наукам и заграничному образу жизни</a:t>
            </a:r>
          </a:p>
        </p:txBody>
      </p:sp>
      <p:pic>
        <p:nvPicPr>
          <p:cNvPr id="1028" name="Picture 4" descr="Peter der-Grosse 18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2797" y="1467786"/>
            <a:ext cx="2984440" cy="4001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1653" y="1415577"/>
            <a:ext cx="741871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                                        Приход </a:t>
            </a:r>
            <a:r>
              <a:rPr lang="ru-RU" sz="2000" dirty="0" smtClean="0"/>
              <a:t>к власти</a:t>
            </a:r>
          </a:p>
          <a:p>
            <a:r>
              <a:rPr lang="ru-RU" sz="2000" dirty="0" smtClean="0"/>
              <a:t>В 1682 году, после смерти Фёдора Алексеевича, 10-летний Петр и его брат Иван были провозглашены царями. Но фактически управление взяла на себя их старшая сестра – царевна Софья Алексеевна.</a:t>
            </a:r>
            <a:br>
              <a:rPr lang="ru-RU" sz="2000" dirty="0" smtClean="0"/>
            </a:br>
            <a:r>
              <a:rPr lang="ru-RU" sz="2000" dirty="0" smtClean="0"/>
              <a:t>В это время Петр и его мать вынуждены были отдалиться от двора и переехать в село </a:t>
            </a:r>
            <a:r>
              <a:rPr lang="ru-RU" sz="2000" dirty="0" err="1" smtClean="0"/>
              <a:t>Преображенское</a:t>
            </a:r>
            <a:r>
              <a:rPr lang="ru-RU" sz="2000" dirty="0" smtClean="0"/>
              <a:t>. Здесь у Петра 1 возникает интерес к военной деятельности, он создает «потешные» полки, которые стали впоследствии основой русской армии. Увлекается огнестрельным делом, кораблестроением. Много времени проводит в Немецкой слободе, становится поклонником европейской жизни, заводит друзей.</a:t>
            </a:r>
          </a:p>
          <a:p>
            <a:r>
              <a:rPr lang="ru-RU" sz="2000" dirty="0" smtClean="0"/>
              <a:t>В 1689 году Софья была отстранена от престола, и власть перешла к Петру I, а управление страной доверено его матери и дяде Л. К. Нарышкину.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6159" y="954086"/>
            <a:ext cx="75739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                                              Правление </a:t>
            </a:r>
            <a:r>
              <a:rPr lang="ru-RU" dirty="0" smtClean="0"/>
              <a:t>царя</a:t>
            </a:r>
          </a:p>
          <a:p>
            <a:r>
              <a:rPr lang="ru-RU" dirty="0" smtClean="0"/>
              <a:t>Петр продолжил войну с Крымом, взял крепость Азова. Дальнейшие действия Петра I были направлены на создание мощного флота. Внешняя политика Петра I того времени была сосредоточена на поиске союзников в войне с Османской империей. С такой целью Петр отправился в Европу.</a:t>
            </a:r>
          </a:p>
          <a:p>
            <a:r>
              <a:rPr lang="ru-RU" dirty="0" smtClean="0"/>
              <a:t>В это время деятельность Петра I заключалась только в создании политических союзов. Он изучает кораблестроение, устройство, культуру других стран. Вернулся в Россию после известия о стрелецком мятеже. В результате путешествия захотел изменить Россию, для чего было сделано несколько нововведений. Например, введено летоисчисление по юлианскому календарю.</a:t>
            </a:r>
          </a:p>
          <a:p>
            <a:r>
              <a:rPr lang="ru-RU" dirty="0" smtClean="0"/>
              <a:t>Для развития торговли требовался выход к Балтийскому морю. Так что следующим этапом правления Петра I стала война со Швецией. Заключив мир с Турцией, захватил крепость </a:t>
            </a:r>
            <a:r>
              <a:rPr lang="ru-RU" dirty="0" err="1" smtClean="0"/>
              <a:t>Нотебург</a:t>
            </a:r>
            <a:r>
              <a:rPr lang="ru-RU" dirty="0" smtClean="0"/>
              <a:t>, </a:t>
            </a:r>
            <a:r>
              <a:rPr lang="ru-RU" dirty="0" err="1" smtClean="0"/>
              <a:t>Ниеншанц</a:t>
            </a:r>
            <a:r>
              <a:rPr lang="ru-RU" dirty="0" smtClean="0"/>
              <a:t>. В мае 1703 года было начато строительство Санкт-Петербурга. В следующем году – взяты Нарва, Дерпт. В июне 1709 года в Полтавской битве Швеция была разгромлена. Вскоре после смерти Карла XII был заключен мир между Россией и Швецией. К России присоединились новые земли, был получен выход в Балтийское море.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796" y="1197966"/>
            <a:ext cx="69787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                                  Реформирование </a:t>
            </a:r>
            <a:r>
              <a:rPr lang="ru-RU" sz="2000" dirty="0" smtClean="0"/>
              <a:t>России</a:t>
            </a:r>
          </a:p>
          <a:p>
            <a:r>
              <a:rPr lang="ru-RU" sz="2000" dirty="0" smtClean="0"/>
              <a:t>В октябре 1721 года в биографии Петра Великого был принят титул императора.</a:t>
            </a:r>
          </a:p>
          <a:p>
            <a:r>
              <a:rPr lang="ru-RU" sz="2000" dirty="0" smtClean="0"/>
              <a:t>Также за время его правления была присоединена Камчатка, завоеван берег Каспийского моря.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664" y="2980296"/>
            <a:ext cx="72203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Военную реформу Петр I проводил несколько раз. В основном она касалась сбора денег для содержания армии, флота. Проводилась она, кратко говоря, насильственно.</a:t>
            </a:r>
          </a:p>
          <a:p>
            <a:r>
              <a:rPr lang="ru-RU" sz="2000" dirty="0" smtClean="0"/>
              <a:t>Дальнейшие же реформы Петра I ускорили технико-экономическое развитие России. Он провел церковную реформу, финансовую, преобразования в промышленности, культуре, торговле. В образовании также им были проведены ряд реформ, направленные на массовое просвещение: открыты множество школ для детей и первая в России гимназия(1705).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796" y="925780"/>
            <a:ext cx="72461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                         Смерть </a:t>
            </a:r>
            <a:r>
              <a:rPr lang="ru-RU" sz="2400" dirty="0" smtClean="0"/>
              <a:t>и наследие</a:t>
            </a:r>
          </a:p>
          <a:p>
            <a:r>
              <a:rPr lang="ru-RU" sz="2400" dirty="0" smtClean="0"/>
              <a:t>Перед смертью Петр I сильно болел, но продолжал править государством. Умер Петр Великий 28 января (8 февраля) 1725 года от воспаления мочевого пузыря. Престол перешел к его жене – императрице Екатерине I.</a:t>
            </a:r>
          </a:p>
          <a:p>
            <a:r>
              <a:rPr lang="ru-RU" sz="2400" dirty="0" smtClean="0"/>
              <a:t>Сильная личность Петра I, который стремился изменить не только государство, но и людей, сыграла важнейшую роль в истории России.</a:t>
            </a:r>
          </a:p>
          <a:p>
            <a:r>
              <a:rPr lang="ru-RU" sz="2400" dirty="0" smtClean="0"/>
              <a:t>Именем Великого императора после его смерти были названы города.</a:t>
            </a:r>
          </a:p>
          <a:p>
            <a:r>
              <a:rPr lang="ru-RU" sz="2400" dirty="0" smtClean="0"/>
              <a:t>Памятники Петру I возведены не только в России, а также во многих европейских странах. Один из самых известных – Медный всадник в Санкт-Петербурге.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­ÐºÐ¾Ð½Ð¾Ð¼Ð¸ÑÐµÑÐºÐ°Ñ Ð¿Ð¾Ð»Ð¸ÑÐ¸ÐºÐ° ÐÐµÑÑÐ° 1 - ÑÐ°Ð±Ð»Ð¸Ñ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Другая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23</TotalTime>
  <Words>442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Couture</vt:lpstr>
      <vt:lpstr>Правление  Петра I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Андрей</cp:lastModifiedBy>
  <cp:revision>4</cp:revision>
  <dcterms:created xsi:type="dcterms:W3CDTF">2014-09-16T21:33:25Z</dcterms:created>
  <dcterms:modified xsi:type="dcterms:W3CDTF">2018-04-10T07:58:21Z</dcterms:modified>
</cp:coreProperties>
</file>