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70" r:id="rId3"/>
    <p:sldId id="269" r:id="rId4"/>
    <p:sldId id="274" r:id="rId5"/>
    <p:sldId id="271" r:id="rId6"/>
    <p:sldId id="260" r:id="rId7"/>
    <p:sldId id="262" r:id="rId8"/>
    <p:sldId id="261" r:id="rId9"/>
    <p:sldId id="268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45E"/>
    <a:srgbClr val="F68222"/>
    <a:srgbClr val="FFCE33"/>
    <a:srgbClr val="FFF0D1"/>
    <a:srgbClr val="FFEECD"/>
    <a:srgbClr val="FFF4DD"/>
    <a:srgbClr val="FFFFE5"/>
    <a:srgbClr val="FFCC29"/>
    <a:srgbClr val="E6C55C"/>
    <a:srgbClr val="FFD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9" autoAdjust="0"/>
  </p:normalViewPr>
  <p:slideViewPr>
    <p:cSldViewPr showGuides="1">
      <p:cViewPr varScale="1">
        <p:scale>
          <a:sx n="105" d="100"/>
          <a:sy n="105" d="100"/>
        </p:scale>
        <p:origin x="14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243D3-AEA1-4FDA-B2B1-D3B89702FFA5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1270D-A585-472F-9FD8-5D85EBCC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270D-A585-472F-9FD8-5D85EBCC679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7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270D-A585-472F-9FD8-5D85EBCC679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7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270D-A585-472F-9FD8-5D85EBCC6792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7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wipe/>
      </p:transition>
    </mc:Choice>
    <mc:Fallback xmlns="">
      <p:transition spd="slow" advTm="15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5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wipe/>
      </p:transition>
    </mc:Choice>
    <mc:Fallback xmlns="">
      <p:transition spd="slow" advTm="15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91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wipe/>
      </p:transition>
    </mc:Choice>
    <mc:Fallback xmlns="">
      <p:transition spd="slow" advTm="15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5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wipe/>
      </p:transition>
    </mc:Choice>
    <mc:Fallback xmlns="">
      <p:transition spd="slow" advTm="15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2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7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2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3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wipe/>
      </p:transition>
    </mc:Choice>
    <mc:Fallback xmlns="">
      <p:transition spd="slow" advTm="150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wipe/>
      </p:transition>
    </mc:Choice>
    <mc:Fallback xmlns="">
      <p:transition spd="slow" advTm="15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7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wipe/>
      </p:transition>
    </mc:Choice>
    <mc:Fallback xmlns="">
      <p:transition spd="slow" advTm="15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9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5000">
        <p:wipe/>
      </p:transition>
    </mc:Choice>
    <mc:Fallback xmlns="">
      <p:transition spd="slow" advTm="15000"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 ?><Relationships xmlns="http://schemas.openxmlformats.org/package/2006/relationships"><Relationship Id="rId3" Target="../slideLayouts/slideLayout6.xml" Type="http://schemas.openxmlformats.org/officeDocument/2006/relationships/slideLayout"/><Relationship Id="rId2" Target="../media/media1.m4a" Type="http://schemas.openxmlformats.org/officeDocument/2006/relationships/audio"/><Relationship Id="rId1" Target="../media/media1.m4a" Type="http://schemas.microsoft.com/office/2007/relationships/media"/><Relationship Id="rId5" Target="../media/image5.pn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slideLayouts/slideLayout6.xml" Type="http://schemas.openxmlformats.org/officeDocument/2006/relationships/slideLayout"/><Relationship Id="rId2" Target="../media/media2.m4a" Type="http://schemas.openxmlformats.org/officeDocument/2006/relationships/audio"/><Relationship Id="rId1" Target="../media/media2.m4a" Type="http://schemas.microsoft.com/office/2007/relationships/media"/><Relationship Id="rId5" Target="../media/image5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1.jpeg" Type="http://schemas.openxmlformats.org/officeDocument/2006/relationships/image"/><Relationship Id="rId5" Target="../media/image10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bs-uu.ru/&#1087;&#1080;&#1089;&#1072;&#1090;&#1077;&#1083;&#1080;-&#1073;&#1091;&#1088;&#1103;&#1090;&#1080;&#1080;-&#1086;-&#1074;&#1086;&#1081;&#1085;&#1077;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 ?><Relationships xmlns="http://schemas.openxmlformats.org/package/2006/relationships"><Relationship Id="rId8" Target="../media/image15.png" Type="http://schemas.openxmlformats.org/officeDocument/2006/relationships/image"/><Relationship Id="rId3" Target="../media/image12.png" Type="http://schemas.openxmlformats.org/officeDocument/2006/relationships/image"/><Relationship Id="rId7" Target="../media/hdphoto2.wdp" Type="http://schemas.microsoft.com/office/2007/relationships/hdphoto"/><Relationship Id="rId2" Target="../notesSlides/notesSlide1.xml" Type="http://schemas.openxmlformats.org/officeDocument/2006/relationships/notesSlide"/><Relationship Id="rId1" Target="../slideLayouts/slideLayout8.xml" Type="http://schemas.openxmlformats.org/officeDocument/2006/relationships/slideLayout"/><Relationship Id="rId6" Target="../media/image14.png" Type="http://schemas.openxmlformats.org/officeDocument/2006/relationships/image"/><Relationship Id="rId5" Target="../media/hdphoto1.wdp" Type="http://schemas.microsoft.com/office/2007/relationships/hdphoto"/><Relationship Id="rId10" Target="../media/image16.jpeg" Type="http://schemas.openxmlformats.org/officeDocument/2006/relationships/image"/><Relationship Id="rId4" Target="../media/image13.png" Type="http://schemas.openxmlformats.org/officeDocument/2006/relationships/image"/><Relationship Id="rId9" Target="../media/hdphoto3.wdp" Type="http://schemas.microsoft.com/office/2007/relationships/hdphoto"/></Relationships>
</file>

<file path=ppt/slides/_rels/slide7.xml.rels><?xml version="1.0" encoding="UTF-8" standalone="yes" ?><Relationships xmlns="http://schemas.openxmlformats.org/package/2006/relationships"><Relationship Id="rId8" Target="../media/image15.png" Type="http://schemas.openxmlformats.org/officeDocument/2006/relationships/image"/><Relationship Id="rId3" Target="../media/image12.png" Type="http://schemas.openxmlformats.org/officeDocument/2006/relationships/image"/><Relationship Id="rId7" Target="../media/hdphoto2.wdp" Type="http://schemas.microsoft.com/office/2007/relationships/hdphoto"/><Relationship Id="rId2" Target="../notesSlides/notesSlide2.xml" Type="http://schemas.openxmlformats.org/officeDocument/2006/relationships/notesSlide"/><Relationship Id="rId1" Target="../slideLayouts/slideLayout8.xml" Type="http://schemas.openxmlformats.org/officeDocument/2006/relationships/slideLayout"/><Relationship Id="rId6" Target="../media/image14.png" Type="http://schemas.openxmlformats.org/officeDocument/2006/relationships/image"/><Relationship Id="rId5" Target="../media/hdphoto1.wdp" Type="http://schemas.microsoft.com/office/2007/relationships/hdphoto"/><Relationship Id="rId10" Target="../media/image17.jpeg" Type="http://schemas.openxmlformats.org/officeDocument/2006/relationships/image"/><Relationship Id="rId4" Target="../media/image13.png" Type="http://schemas.openxmlformats.org/officeDocument/2006/relationships/image"/><Relationship Id="rId9" Target="../media/hdphoto3.wdp" Type="http://schemas.microsoft.com/office/2007/relationships/hdphoto"/></Relationships>
</file>

<file path=ppt/slides/_rels/slide8.xml.rels><?xml version="1.0" encoding="UTF-8" standalone="yes" ?><Relationships xmlns="http://schemas.openxmlformats.org/package/2006/relationships"><Relationship Id="rId8" Target="../media/hdphoto5.wdp" Type="http://schemas.microsoft.com/office/2007/relationships/hdphoto"/><Relationship Id="rId3" Target="../notesSlides/notesSlide3.xml" Type="http://schemas.openxmlformats.org/officeDocument/2006/relationships/notesSlide"/><Relationship Id="rId7" Target="../media/image19.png" Type="http://schemas.openxmlformats.org/officeDocument/2006/relationships/image"/><Relationship Id="rId2" Target="../slideLayouts/slideLayout1.xml" Type="http://schemas.openxmlformats.org/officeDocument/2006/relationships/slideLayout"/><Relationship Id="rId1" Target="../tags/tag2.xml" Type="http://schemas.openxmlformats.org/officeDocument/2006/relationships/tags"/><Relationship Id="rId6" Target="../media/hdphoto4.wdp" Type="http://schemas.microsoft.com/office/2007/relationships/hdphoto"/><Relationship Id="rId11" Target="../media/image21.jpeg" Type="http://schemas.openxmlformats.org/officeDocument/2006/relationships/image"/><Relationship Id="rId5" Target="../media/image18.png" Type="http://schemas.openxmlformats.org/officeDocument/2006/relationships/image"/><Relationship Id="rId10" Target="../media/hdphoto6.wdp" Type="http://schemas.microsoft.com/office/2007/relationships/hdphoto"/><Relationship Id="rId4" Target="../media/image12.pn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media3.m4a" Type="http://schemas.openxmlformats.org/officeDocument/2006/relationships/audio"/><Relationship Id="rId2" Target="../media/media3.m4a" Type="http://schemas.microsoft.com/office/2007/relationships/media"/><Relationship Id="rId1" Target="../tags/tag3.xml" Type="http://schemas.openxmlformats.org/officeDocument/2006/relationships/tags"/><Relationship Id="rId6" Target="../media/image23.jpeg" Type="http://schemas.openxmlformats.org/officeDocument/2006/relationships/image"/><Relationship Id="rId5" Target="../media/image22.png" Type="http://schemas.openxmlformats.org/officeDocument/2006/relationships/image"/><Relationship Id="rId4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1475" y="3468086"/>
            <a:ext cx="4726570" cy="316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20" y="504503"/>
            <a:ext cx="4630341" cy="309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7021" y="1480308"/>
            <a:ext cx="439248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Никто не забыт…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Ничто не забыто…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051302"/>
            <a:ext cx="40200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Гудкова И.Н., 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СОШ №18</a:t>
            </a:r>
          </a:p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872474"/>
      </p:ext>
    </p:extLst>
  </p:cSld>
  <p:clrMapOvr>
    <a:masterClrMapping/>
  </p:clrMapOvr>
  <p:transition spd="slow" advTm="40236">
    <p:wipe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3604" objId="4"/>
        <p14:stopEvt time="40236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Голубь мира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908720"/>
            <a:ext cx="4655477" cy="571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wipe/>
      </p:transition>
    </mc:Choice>
    <mc:Fallback xmlns="">
      <p:transition spd="slow" advTm="1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Победы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556792"/>
            <a:ext cx="56886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Победы, как он был от нас далек,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 костре потухшем таял уголек.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 версты, обгорелые в пыли, -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день мы приближали, как могли.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Припев: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День Победы -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Порохом пропах.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праздник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сединою на висках.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радость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слезами на глазах.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Победы! День Победы! День Победы!</a:t>
            </a:r>
          </a:p>
        </p:txBody>
      </p:sp>
    </p:spTree>
    <p:extLst>
      <p:ext uri="{BB962C8B-B14F-4D97-AF65-F5344CB8AC3E}">
        <p14:creationId xmlns:p14="http://schemas.microsoft.com/office/powerpoint/2010/main" val="379368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wipe/>
      </p:transition>
    </mc:Choice>
    <mc:Fallback xmlns="">
      <p:transition spd="slow" advTm="1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4664"/>
            <a:ext cx="9144000" cy="5143500"/>
          </a:xfrm>
          <a:prstGeom prst="rect">
            <a:avLst/>
          </a:prstGeom>
        </p:spPr>
      </p:pic>
      <p:pic>
        <p:nvPicPr>
          <p:cNvPr id="4" name="Голос Ю. Б. Левитана — Объявление о начале войн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2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wipe/>
      </p:transition>
    </mc:Choice>
    <mc:Fallback xmlns="">
      <p:transition spd="slow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Священная война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619" y="980728"/>
            <a:ext cx="7356309" cy="5517232"/>
          </a:xfrm>
          <a:prstGeom prst="rect">
            <a:avLst/>
          </a:prstGeom>
        </p:spPr>
      </p:pic>
      <p:pic>
        <p:nvPicPr>
          <p:cNvPr id="4" name="1945-2005 - Священная войн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810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wipe/>
      </p:transition>
    </mc:Choice>
    <mc:Fallback xmlns="">
      <p:transition spd="slow" advTm="1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48680"/>
            <a:ext cx="2143125" cy="285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717" y="978255"/>
            <a:ext cx="1924050" cy="2857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228" y="1594069"/>
            <a:ext cx="1939652" cy="26185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32027" y="3694212"/>
            <a:ext cx="1546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ТУМУНОВ  </a:t>
            </a:r>
            <a:r>
              <a:rPr lang="ru-RU" b="1" dirty="0">
                <a:solidFill>
                  <a:schemeClr val="bg1"/>
                </a:solidFill>
              </a:rPr>
              <a:t>Ж.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604" y="3036848"/>
            <a:ext cx="192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БАДЛУЕВ Ш-С. Б.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6327" y="3308916"/>
            <a:ext cx="1543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ХИЛТУХИН Д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7941" y="2339588"/>
            <a:ext cx="2016994" cy="26773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07880" y="4672703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ЖАЛСАРАЕВ Д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4294" y="3406180"/>
            <a:ext cx="1670283" cy="23592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458246" y="5393094"/>
            <a:ext cx="1598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С. МЕТЕЛИЦА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9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wipe/>
      </p:transition>
    </mc:Choice>
    <mc:Fallback xmlns="">
      <p:transition spd="slow" advTm="15000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Видеоролик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u="sng" dirty="0">
                <a:hlinkClick r:id="rId2"/>
              </a:rPr>
              <a:t>http://cbs-uu.ru/писатели-бурятии-о-войне</a:t>
            </a:r>
            <a:r>
              <a:rPr lang="ru-RU" dirty="0"/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2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wipe/>
      </p:transition>
    </mc:Choice>
    <mc:Fallback xmlns="">
      <p:transition spd="slow" advTm="1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34" y="0"/>
            <a:ext cx="9157525" cy="6858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3175">
                <a:solidFill>
                  <a:srgbClr val="FFCE33"/>
                </a:solidFill>
              </a:ln>
            </a:endParaRPr>
          </a:p>
        </p:txBody>
      </p:sp>
      <p:sp>
        <p:nvSpPr>
          <p:cNvPr id="7" name="Скругленный прямоугольник 1"/>
          <p:cNvSpPr/>
          <p:nvPr/>
        </p:nvSpPr>
        <p:spPr>
          <a:xfrm>
            <a:off x="-15767" y="6605536"/>
            <a:ext cx="9186157" cy="252463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  <a:effectLst/>
            </a:endParaRPr>
          </a:p>
        </p:txBody>
      </p:sp>
      <p:sp>
        <p:nvSpPr>
          <p:cNvPr id="8" name="Скругленный прямоугольник 1"/>
          <p:cNvSpPr/>
          <p:nvPr/>
        </p:nvSpPr>
        <p:spPr>
          <a:xfrm flipV="1">
            <a:off x="-35488" y="0"/>
            <a:ext cx="9216000" cy="1197188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256812 w 9381357"/>
              <a:gd name="connsiteY0" fmla="*/ 1057163 h 1201552"/>
              <a:gd name="connsiteX1" fmla="*/ 3634873 w 9381357"/>
              <a:gd name="connsiteY1" fmla="*/ 897232 h 1201552"/>
              <a:gd name="connsiteX2" fmla="*/ 8175850 w 9381357"/>
              <a:gd name="connsiteY2" fmla="*/ 1104163 h 1201552"/>
              <a:gd name="connsiteX3" fmla="*/ 9367708 w 9381357"/>
              <a:gd name="connsiteY3" fmla="*/ 43745 h 1201552"/>
              <a:gd name="connsiteX4" fmla="*/ 9381357 w 9381357"/>
              <a:gd name="connsiteY4" fmla="*/ 1128944 h 1201552"/>
              <a:gd name="connsiteX5" fmla="*/ 9312192 w 9381357"/>
              <a:gd name="connsiteY5" fmla="*/ 1198109 h 1201552"/>
              <a:gd name="connsiteX6" fmla="*/ 306522 w 9381357"/>
              <a:gd name="connsiteY6" fmla="*/ 1198109 h 1201552"/>
              <a:gd name="connsiteX7" fmla="*/ 237357 w 9381357"/>
              <a:gd name="connsiteY7" fmla="*/ 1128944 h 1201552"/>
              <a:gd name="connsiteX8" fmla="*/ 256812 w 9381357"/>
              <a:gd name="connsiteY8" fmla="*/ 1057163 h 1201552"/>
              <a:gd name="connsiteX0" fmla="*/ 0 w 9124545"/>
              <a:gd name="connsiteY0" fmla="*/ 1057163 h 1220384"/>
              <a:gd name="connsiteX1" fmla="*/ 3378061 w 9124545"/>
              <a:gd name="connsiteY1" fmla="*/ 897232 h 1220384"/>
              <a:gd name="connsiteX2" fmla="*/ 7919038 w 9124545"/>
              <a:gd name="connsiteY2" fmla="*/ 1104163 h 1220384"/>
              <a:gd name="connsiteX3" fmla="*/ 9110896 w 9124545"/>
              <a:gd name="connsiteY3" fmla="*/ 43745 h 1220384"/>
              <a:gd name="connsiteX4" fmla="*/ 9124545 w 9124545"/>
              <a:gd name="connsiteY4" fmla="*/ 1128944 h 1220384"/>
              <a:gd name="connsiteX5" fmla="*/ 9055380 w 9124545"/>
              <a:gd name="connsiteY5" fmla="*/ 1198109 h 1220384"/>
              <a:gd name="connsiteX6" fmla="*/ 49710 w 9124545"/>
              <a:gd name="connsiteY6" fmla="*/ 1198109 h 1220384"/>
              <a:gd name="connsiteX7" fmla="*/ 71271 w 9124545"/>
              <a:gd name="connsiteY7" fmla="*/ 1220384 h 1220384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2032820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21172 w 9145717"/>
              <a:gd name="connsiteY0" fmla="*/ 1056242 h 1197188"/>
              <a:gd name="connsiteX1" fmla="*/ 2053992 w 9145717"/>
              <a:gd name="connsiteY1" fmla="*/ 707124 h 1197188"/>
              <a:gd name="connsiteX2" fmla="*/ 7940210 w 9145717"/>
              <a:gd name="connsiteY2" fmla="*/ 1103242 h 1197188"/>
              <a:gd name="connsiteX3" fmla="*/ 9132068 w 9145717"/>
              <a:gd name="connsiteY3" fmla="*/ 42824 h 1197188"/>
              <a:gd name="connsiteX4" fmla="*/ 9145717 w 9145717"/>
              <a:gd name="connsiteY4" fmla="*/ 1128023 h 1197188"/>
              <a:gd name="connsiteX5" fmla="*/ 9076552 w 9145717"/>
              <a:gd name="connsiteY5" fmla="*/ 1197188 h 1197188"/>
              <a:gd name="connsiteX6" fmla="*/ 70882 w 9145717"/>
              <a:gd name="connsiteY6" fmla="*/ 1197188 h 1197188"/>
              <a:gd name="connsiteX7" fmla="*/ 41089 w 9145717"/>
              <a:gd name="connsiteY7" fmla="*/ 1193584 h 1197188"/>
              <a:gd name="connsiteX0" fmla="*/ 0 w 9124545"/>
              <a:gd name="connsiteY0" fmla="*/ 1056242 h 1197188"/>
              <a:gd name="connsiteX1" fmla="*/ 2032820 w 9124545"/>
              <a:gd name="connsiteY1" fmla="*/ 707124 h 1197188"/>
              <a:gd name="connsiteX2" fmla="*/ 7919038 w 9124545"/>
              <a:gd name="connsiteY2" fmla="*/ 1103242 h 1197188"/>
              <a:gd name="connsiteX3" fmla="*/ 9110896 w 9124545"/>
              <a:gd name="connsiteY3" fmla="*/ 42824 h 1197188"/>
              <a:gd name="connsiteX4" fmla="*/ 9124545 w 9124545"/>
              <a:gd name="connsiteY4" fmla="*/ 1128023 h 1197188"/>
              <a:gd name="connsiteX5" fmla="*/ 9055380 w 9124545"/>
              <a:gd name="connsiteY5" fmla="*/ 1197188 h 1197188"/>
              <a:gd name="connsiteX6" fmla="*/ 49710 w 9124545"/>
              <a:gd name="connsiteY6" fmla="*/ 1197188 h 1197188"/>
              <a:gd name="connsiteX0" fmla="*/ 18762 w 9143307"/>
              <a:gd name="connsiteY0" fmla="*/ 1056242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6666 w 9143307"/>
              <a:gd name="connsiteY0" fmla="*/ 1165970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6666 w 9143307"/>
              <a:gd name="connsiteY0" fmla="*/ 1165970 h 1197188"/>
              <a:gd name="connsiteX1" fmla="*/ 88853 w 9143307"/>
              <a:gd name="connsiteY1" fmla="*/ 148676 h 1197188"/>
              <a:gd name="connsiteX2" fmla="*/ 2051582 w 9143307"/>
              <a:gd name="connsiteY2" fmla="*/ 707124 h 1197188"/>
              <a:gd name="connsiteX3" fmla="*/ 7937800 w 9143307"/>
              <a:gd name="connsiteY3" fmla="*/ 1103242 h 1197188"/>
              <a:gd name="connsiteX4" fmla="*/ 9129658 w 9143307"/>
              <a:gd name="connsiteY4" fmla="*/ 42824 h 1197188"/>
              <a:gd name="connsiteX5" fmla="*/ 9143307 w 9143307"/>
              <a:gd name="connsiteY5" fmla="*/ 1128023 h 1197188"/>
              <a:gd name="connsiteX6" fmla="*/ 9074142 w 9143307"/>
              <a:gd name="connsiteY6" fmla="*/ 1197188 h 1197188"/>
              <a:gd name="connsiteX7" fmla="*/ 0 w 9143307"/>
              <a:gd name="connsiteY7" fmla="*/ 1188562 h 1197188"/>
              <a:gd name="connsiteX0" fmla="*/ 0 w 9136641"/>
              <a:gd name="connsiteY0" fmla="*/ 1165970 h 1200754"/>
              <a:gd name="connsiteX1" fmla="*/ 82187 w 9136641"/>
              <a:gd name="connsiteY1" fmla="*/ 148676 h 1200754"/>
              <a:gd name="connsiteX2" fmla="*/ 2044916 w 9136641"/>
              <a:gd name="connsiteY2" fmla="*/ 707124 h 1200754"/>
              <a:gd name="connsiteX3" fmla="*/ 7931134 w 9136641"/>
              <a:gd name="connsiteY3" fmla="*/ 1103242 h 1200754"/>
              <a:gd name="connsiteX4" fmla="*/ 9122992 w 9136641"/>
              <a:gd name="connsiteY4" fmla="*/ 42824 h 1200754"/>
              <a:gd name="connsiteX5" fmla="*/ 9136641 w 9136641"/>
              <a:gd name="connsiteY5" fmla="*/ 1128023 h 1200754"/>
              <a:gd name="connsiteX6" fmla="*/ 9067476 w 9136641"/>
              <a:gd name="connsiteY6" fmla="*/ 1197188 h 1200754"/>
              <a:gd name="connsiteX7" fmla="*/ 160714 w 9136641"/>
              <a:gd name="connsiteY7" fmla="*/ 1200754 h 1200754"/>
              <a:gd name="connsiteX0" fmla="*/ 106198 w 9195016"/>
              <a:gd name="connsiteY0" fmla="*/ 1214738 h 1214738"/>
              <a:gd name="connsiteX1" fmla="*/ 140562 w 9195016"/>
              <a:gd name="connsiteY1" fmla="*/ 148676 h 1214738"/>
              <a:gd name="connsiteX2" fmla="*/ 2103291 w 9195016"/>
              <a:gd name="connsiteY2" fmla="*/ 707124 h 1214738"/>
              <a:gd name="connsiteX3" fmla="*/ 7989509 w 9195016"/>
              <a:gd name="connsiteY3" fmla="*/ 1103242 h 1214738"/>
              <a:gd name="connsiteX4" fmla="*/ 9181367 w 9195016"/>
              <a:gd name="connsiteY4" fmla="*/ 42824 h 1214738"/>
              <a:gd name="connsiteX5" fmla="*/ 9195016 w 9195016"/>
              <a:gd name="connsiteY5" fmla="*/ 1128023 h 1214738"/>
              <a:gd name="connsiteX6" fmla="*/ 9125851 w 9195016"/>
              <a:gd name="connsiteY6" fmla="*/ 1197188 h 1214738"/>
              <a:gd name="connsiteX7" fmla="*/ 219089 w 9195016"/>
              <a:gd name="connsiteY7" fmla="*/ 1200754 h 1214738"/>
              <a:gd name="connsiteX0" fmla="*/ 0 w 9054454"/>
              <a:gd name="connsiteY0" fmla="*/ 148676 h 1200754"/>
              <a:gd name="connsiteX1" fmla="*/ 1962729 w 9054454"/>
              <a:gd name="connsiteY1" fmla="*/ 707124 h 1200754"/>
              <a:gd name="connsiteX2" fmla="*/ 7848947 w 9054454"/>
              <a:gd name="connsiteY2" fmla="*/ 1103242 h 1200754"/>
              <a:gd name="connsiteX3" fmla="*/ 9040805 w 9054454"/>
              <a:gd name="connsiteY3" fmla="*/ 42824 h 1200754"/>
              <a:gd name="connsiteX4" fmla="*/ 9054454 w 9054454"/>
              <a:gd name="connsiteY4" fmla="*/ 1128023 h 1200754"/>
              <a:gd name="connsiteX5" fmla="*/ 8985289 w 9054454"/>
              <a:gd name="connsiteY5" fmla="*/ 1197188 h 1200754"/>
              <a:gd name="connsiteX6" fmla="*/ 78527 w 9054454"/>
              <a:gd name="connsiteY6" fmla="*/ 1200754 h 1200754"/>
              <a:gd name="connsiteX0" fmla="*/ 29074 w 9083528"/>
              <a:gd name="connsiteY0" fmla="*/ 148676 h 1197188"/>
              <a:gd name="connsiteX1" fmla="*/ 1991803 w 9083528"/>
              <a:gd name="connsiteY1" fmla="*/ 707124 h 1197188"/>
              <a:gd name="connsiteX2" fmla="*/ 7878021 w 9083528"/>
              <a:gd name="connsiteY2" fmla="*/ 1103242 h 1197188"/>
              <a:gd name="connsiteX3" fmla="*/ 9069879 w 9083528"/>
              <a:gd name="connsiteY3" fmla="*/ 42824 h 1197188"/>
              <a:gd name="connsiteX4" fmla="*/ 9083528 w 9083528"/>
              <a:gd name="connsiteY4" fmla="*/ 1128023 h 1197188"/>
              <a:gd name="connsiteX5" fmla="*/ 9014363 w 9083528"/>
              <a:gd name="connsiteY5" fmla="*/ 1197188 h 1197188"/>
              <a:gd name="connsiteX6" fmla="*/ 0 w 9083528"/>
              <a:gd name="connsiteY6" fmla="*/ 1188562 h 11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04" y="69009"/>
            <a:ext cx="1656000" cy="270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8" y="0"/>
            <a:ext cx="1811925" cy="10351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202748" flipH="1" flipV="1">
            <a:off x="7968541" y="56003"/>
            <a:ext cx="1417017" cy="743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158908" flipV="1">
            <a:off x="-86484" y="6294091"/>
            <a:ext cx="1404000" cy="7371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1" y="904863"/>
            <a:ext cx="7031469" cy="527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7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801">
        <p:split orient="vert"/>
      </p:transition>
    </mc:Choice>
    <mc:Fallback xmlns="">
      <p:transition spd="slow" advTm="880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34" y="0"/>
            <a:ext cx="9157525" cy="6858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</a:endParaRPr>
          </a:p>
        </p:txBody>
      </p:sp>
      <p:sp>
        <p:nvSpPr>
          <p:cNvPr id="7" name="Скругленный прямоугольник 1"/>
          <p:cNvSpPr/>
          <p:nvPr/>
        </p:nvSpPr>
        <p:spPr>
          <a:xfrm>
            <a:off x="-15767" y="6605536"/>
            <a:ext cx="9186157" cy="252463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0133" h="504926">
                <a:moveTo>
                  <a:pt x="19455" y="363980"/>
                </a:moveTo>
                <a:cubicBezTo>
                  <a:pt x="22939" y="69814"/>
                  <a:pt x="967609" y="-189201"/>
                  <a:pt x="2005347" y="188283"/>
                </a:cubicBezTo>
                <a:cubicBezTo>
                  <a:pt x="3043085" y="565767"/>
                  <a:pt x="6748375" y="413966"/>
                  <a:pt x="7938493" y="410980"/>
                </a:cubicBezTo>
                <a:cubicBezTo>
                  <a:pt x="9128611" y="407994"/>
                  <a:pt x="9113790" y="42071"/>
                  <a:pt x="9146055" y="170369"/>
                </a:cubicBezTo>
                <a:cubicBezTo>
                  <a:pt x="9147030" y="495609"/>
                  <a:pt x="9155870" y="380002"/>
                  <a:pt x="9144000" y="435761"/>
                </a:cubicBezTo>
                <a:cubicBezTo>
                  <a:pt x="9132130" y="491521"/>
                  <a:pt x="9113034" y="504926"/>
                  <a:pt x="9074835" y="504926"/>
                </a:cubicBezTo>
                <a:lnTo>
                  <a:pt x="69165" y="504926"/>
                </a:lnTo>
                <a:cubicBezTo>
                  <a:pt x="30966" y="504926"/>
                  <a:pt x="0" y="473960"/>
                  <a:pt x="0" y="435761"/>
                </a:cubicBezTo>
                <a:cubicBezTo>
                  <a:pt x="0" y="346983"/>
                  <a:pt x="15971" y="658146"/>
                  <a:pt x="19455" y="36398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  <a:effectLst/>
            </a:endParaRPr>
          </a:p>
        </p:txBody>
      </p:sp>
      <p:sp>
        <p:nvSpPr>
          <p:cNvPr id="8" name="Скругленный прямоугольник 1"/>
          <p:cNvSpPr/>
          <p:nvPr/>
        </p:nvSpPr>
        <p:spPr>
          <a:xfrm flipV="1">
            <a:off x="-35488" y="0"/>
            <a:ext cx="9216000" cy="1197188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256812 w 9381357"/>
              <a:gd name="connsiteY0" fmla="*/ 1057163 h 1201552"/>
              <a:gd name="connsiteX1" fmla="*/ 3634873 w 9381357"/>
              <a:gd name="connsiteY1" fmla="*/ 897232 h 1201552"/>
              <a:gd name="connsiteX2" fmla="*/ 8175850 w 9381357"/>
              <a:gd name="connsiteY2" fmla="*/ 1104163 h 1201552"/>
              <a:gd name="connsiteX3" fmla="*/ 9367708 w 9381357"/>
              <a:gd name="connsiteY3" fmla="*/ 43745 h 1201552"/>
              <a:gd name="connsiteX4" fmla="*/ 9381357 w 9381357"/>
              <a:gd name="connsiteY4" fmla="*/ 1128944 h 1201552"/>
              <a:gd name="connsiteX5" fmla="*/ 9312192 w 9381357"/>
              <a:gd name="connsiteY5" fmla="*/ 1198109 h 1201552"/>
              <a:gd name="connsiteX6" fmla="*/ 306522 w 9381357"/>
              <a:gd name="connsiteY6" fmla="*/ 1198109 h 1201552"/>
              <a:gd name="connsiteX7" fmla="*/ 237357 w 9381357"/>
              <a:gd name="connsiteY7" fmla="*/ 1128944 h 1201552"/>
              <a:gd name="connsiteX8" fmla="*/ 256812 w 9381357"/>
              <a:gd name="connsiteY8" fmla="*/ 1057163 h 1201552"/>
              <a:gd name="connsiteX0" fmla="*/ 0 w 9124545"/>
              <a:gd name="connsiteY0" fmla="*/ 1057163 h 1220384"/>
              <a:gd name="connsiteX1" fmla="*/ 3378061 w 9124545"/>
              <a:gd name="connsiteY1" fmla="*/ 897232 h 1220384"/>
              <a:gd name="connsiteX2" fmla="*/ 7919038 w 9124545"/>
              <a:gd name="connsiteY2" fmla="*/ 1104163 h 1220384"/>
              <a:gd name="connsiteX3" fmla="*/ 9110896 w 9124545"/>
              <a:gd name="connsiteY3" fmla="*/ 43745 h 1220384"/>
              <a:gd name="connsiteX4" fmla="*/ 9124545 w 9124545"/>
              <a:gd name="connsiteY4" fmla="*/ 1128944 h 1220384"/>
              <a:gd name="connsiteX5" fmla="*/ 9055380 w 9124545"/>
              <a:gd name="connsiteY5" fmla="*/ 1198109 h 1220384"/>
              <a:gd name="connsiteX6" fmla="*/ 49710 w 9124545"/>
              <a:gd name="connsiteY6" fmla="*/ 1198109 h 1220384"/>
              <a:gd name="connsiteX7" fmla="*/ 71271 w 9124545"/>
              <a:gd name="connsiteY7" fmla="*/ 1220384 h 1220384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2032820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21172 w 9145717"/>
              <a:gd name="connsiteY0" fmla="*/ 1056242 h 1197188"/>
              <a:gd name="connsiteX1" fmla="*/ 2053992 w 9145717"/>
              <a:gd name="connsiteY1" fmla="*/ 707124 h 1197188"/>
              <a:gd name="connsiteX2" fmla="*/ 7940210 w 9145717"/>
              <a:gd name="connsiteY2" fmla="*/ 1103242 h 1197188"/>
              <a:gd name="connsiteX3" fmla="*/ 9132068 w 9145717"/>
              <a:gd name="connsiteY3" fmla="*/ 42824 h 1197188"/>
              <a:gd name="connsiteX4" fmla="*/ 9145717 w 9145717"/>
              <a:gd name="connsiteY4" fmla="*/ 1128023 h 1197188"/>
              <a:gd name="connsiteX5" fmla="*/ 9076552 w 9145717"/>
              <a:gd name="connsiteY5" fmla="*/ 1197188 h 1197188"/>
              <a:gd name="connsiteX6" fmla="*/ 70882 w 9145717"/>
              <a:gd name="connsiteY6" fmla="*/ 1197188 h 1197188"/>
              <a:gd name="connsiteX7" fmla="*/ 41089 w 9145717"/>
              <a:gd name="connsiteY7" fmla="*/ 1193584 h 1197188"/>
              <a:gd name="connsiteX0" fmla="*/ 0 w 9124545"/>
              <a:gd name="connsiteY0" fmla="*/ 1056242 h 1197188"/>
              <a:gd name="connsiteX1" fmla="*/ 2032820 w 9124545"/>
              <a:gd name="connsiteY1" fmla="*/ 707124 h 1197188"/>
              <a:gd name="connsiteX2" fmla="*/ 7919038 w 9124545"/>
              <a:gd name="connsiteY2" fmla="*/ 1103242 h 1197188"/>
              <a:gd name="connsiteX3" fmla="*/ 9110896 w 9124545"/>
              <a:gd name="connsiteY3" fmla="*/ 42824 h 1197188"/>
              <a:gd name="connsiteX4" fmla="*/ 9124545 w 9124545"/>
              <a:gd name="connsiteY4" fmla="*/ 1128023 h 1197188"/>
              <a:gd name="connsiteX5" fmla="*/ 9055380 w 9124545"/>
              <a:gd name="connsiteY5" fmla="*/ 1197188 h 1197188"/>
              <a:gd name="connsiteX6" fmla="*/ 49710 w 9124545"/>
              <a:gd name="connsiteY6" fmla="*/ 1197188 h 1197188"/>
              <a:gd name="connsiteX0" fmla="*/ 18762 w 9143307"/>
              <a:gd name="connsiteY0" fmla="*/ 1056242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6666 w 9143307"/>
              <a:gd name="connsiteY0" fmla="*/ 1165970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6666 w 9143307"/>
              <a:gd name="connsiteY0" fmla="*/ 1165970 h 1197188"/>
              <a:gd name="connsiteX1" fmla="*/ 88853 w 9143307"/>
              <a:gd name="connsiteY1" fmla="*/ 148676 h 1197188"/>
              <a:gd name="connsiteX2" fmla="*/ 2051582 w 9143307"/>
              <a:gd name="connsiteY2" fmla="*/ 707124 h 1197188"/>
              <a:gd name="connsiteX3" fmla="*/ 7937800 w 9143307"/>
              <a:gd name="connsiteY3" fmla="*/ 1103242 h 1197188"/>
              <a:gd name="connsiteX4" fmla="*/ 9129658 w 9143307"/>
              <a:gd name="connsiteY4" fmla="*/ 42824 h 1197188"/>
              <a:gd name="connsiteX5" fmla="*/ 9143307 w 9143307"/>
              <a:gd name="connsiteY5" fmla="*/ 1128023 h 1197188"/>
              <a:gd name="connsiteX6" fmla="*/ 9074142 w 9143307"/>
              <a:gd name="connsiteY6" fmla="*/ 1197188 h 1197188"/>
              <a:gd name="connsiteX7" fmla="*/ 0 w 9143307"/>
              <a:gd name="connsiteY7" fmla="*/ 1188562 h 1197188"/>
              <a:gd name="connsiteX0" fmla="*/ 0 w 9136641"/>
              <a:gd name="connsiteY0" fmla="*/ 1165970 h 1200754"/>
              <a:gd name="connsiteX1" fmla="*/ 82187 w 9136641"/>
              <a:gd name="connsiteY1" fmla="*/ 148676 h 1200754"/>
              <a:gd name="connsiteX2" fmla="*/ 2044916 w 9136641"/>
              <a:gd name="connsiteY2" fmla="*/ 707124 h 1200754"/>
              <a:gd name="connsiteX3" fmla="*/ 7931134 w 9136641"/>
              <a:gd name="connsiteY3" fmla="*/ 1103242 h 1200754"/>
              <a:gd name="connsiteX4" fmla="*/ 9122992 w 9136641"/>
              <a:gd name="connsiteY4" fmla="*/ 42824 h 1200754"/>
              <a:gd name="connsiteX5" fmla="*/ 9136641 w 9136641"/>
              <a:gd name="connsiteY5" fmla="*/ 1128023 h 1200754"/>
              <a:gd name="connsiteX6" fmla="*/ 9067476 w 9136641"/>
              <a:gd name="connsiteY6" fmla="*/ 1197188 h 1200754"/>
              <a:gd name="connsiteX7" fmla="*/ 160714 w 9136641"/>
              <a:gd name="connsiteY7" fmla="*/ 1200754 h 1200754"/>
              <a:gd name="connsiteX0" fmla="*/ 106198 w 9195016"/>
              <a:gd name="connsiteY0" fmla="*/ 1214738 h 1214738"/>
              <a:gd name="connsiteX1" fmla="*/ 140562 w 9195016"/>
              <a:gd name="connsiteY1" fmla="*/ 148676 h 1214738"/>
              <a:gd name="connsiteX2" fmla="*/ 2103291 w 9195016"/>
              <a:gd name="connsiteY2" fmla="*/ 707124 h 1214738"/>
              <a:gd name="connsiteX3" fmla="*/ 7989509 w 9195016"/>
              <a:gd name="connsiteY3" fmla="*/ 1103242 h 1214738"/>
              <a:gd name="connsiteX4" fmla="*/ 9181367 w 9195016"/>
              <a:gd name="connsiteY4" fmla="*/ 42824 h 1214738"/>
              <a:gd name="connsiteX5" fmla="*/ 9195016 w 9195016"/>
              <a:gd name="connsiteY5" fmla="*/ 1128023 h 1214738"/>
              <a:gd name="connsiteX6" fmla="*/ 9125851 w 9195016"/>
              <a:gd name="connsiteY6" fmla="*/ 1197188 h 1214738"/>
              <a:gd name="connsiteX7" fmla="*/ 219089 w 9195016"/>
              <a:gd name="connsiteY7" fmla="*/ 1200754 h 1214738"/>
              <a:gd name="connsiteX0" fmla="*/ 0 w 9054454"/>
              <a:gd name="connsiteY0" fmla="*/ 148676 h 1200754"/>
              <a:gd name="connsiteX1" fmla="*/ 1962729 w 9054454"/>
              <a:gd name="connsiteY1" fmla="*/ 707124 h 1200754"/>
              <a:gd name="connsiteX2" fmla="*/ 7848947 w 9054454"/>
              <a:gd name="connsiteY2" fmla="*/ 1103242 h 1200754"/>
              <a:gd name="connsiteX3" fmla="*/ 9040805 w 9054454"/>
              <a:gd name="connsiteY3" fmla="*/ 42824 h 1200754"/>
              <a:gd name="connsiteX4" fmla="*/ 9054454 w 9054454"/>
              <a:gd name="connsiteY4" fmla="*/ 1128023 h 1200754"/>
              <a:gd name="connsiteX5" fmla="*/ 8985289 w 9054454"/>
              <a:gd name="connsiteY5" fmla="*/ 1197188 h 1200754"/>
              <a:gd name="connsiteX6" fmla="*/ 78527 w 9054454"/>
              <a:gd name="connsiteY6" fmla="*/ 1200754 h 1200754"/>
              <a:gd name="connsiteX0" fmla="*/ 29074 w 9083528"/>
              <a:gd name="connsiteY0" fmla="*/ 148676 h 1197188"/>
              <a:gd name="connsiteX1" fmla="*/ 1991803 w 9083528"/>
              <a:gd name="connsiteY1" fmla="*/ 707124 h 1197188"/>
              <a:gd name="connsiteX2" fmla="*/ 7878021 w 9083528"/>
              <a:gd name="connsiteY2" fmla="*/ 1103242 h 1197188"/>
              <a:gd name="connsiteX3" fmla="*/ 9069879 w 9083528"/>
              <a:gd name="connsiteY3" fmla="*/ 42824 h 1197188"/>
              <a:gd name="connsiteX4" fmla="*/ 9083528 w 9083528"/>
              <a:gd name="connsiteY4" fmla="*/ 1128023 h 1197188"/>
              <a:gd name="connsiteX5" fmla="*/ 9014363 w 9083528"/>
              <a:gd name="connsiteY5" fmla="*/ 1197188 h 1197188"/>
              <a:gd name="connsiteX6" fmla="*/ 0 w 9083528"/>
              <a:gd name="connsiteY6" fmla="*/ 1188562 h 11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83528" h="1197188">
                <a:moveTo>
                  <a:pt x="29074" y="148676"/>
                </a:moveTo>
                <a:cubicBezTo>
                  <a:pt x="361923" y="64074"/>
                  <a:pt x="683645" y="548030"/>
                  <a:pt x="1991803" y="707124"/>
                </a:cubicBezTo>
                <a:cubicBezTo>
                  <a:pt x="3299961" y="866218"/>
                  <a:pt x="6698342" y="1213959"/>
                  <a:pt x="7878021" y="1103242"/>
                </a:cubicBezTo>
                <a:cubicBezTo>
                  <a:pt x="9057700" y="992525"/>
                  <a:pt x="9069022" y="-243129"/>
                  <a:pt x="9069879" y="42824"/>
                </a:cubicBezTo>
                <a:cubicBezTo>
                  <a:pt x="9070854" y="368064"/>
                  <a:pt x="9083528" y="1039245"/>
                  <a:pt x="9083528" y="1128023"/>
                </a:cubicBezTo>
                <a:cubicBezTo>
                  <a:pt x="9083528" y="1166222"/>
                  <a:pt x="9052562" y="1197188"/>
                  <a:pt x="9014363" y="1197188"/>
                </a:cubicBezTo>
                <a:lnTo>
                  <a:pt x="0" y="1188562"/>
                </a:ln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04" y="69009"/>
            <a:ext cx="1656000" cy="270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8" y="0"/>
            <a:ext cx="1811925" cy="10351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202748" flipH="1" flipV="1">
            <a:off x="7968541" y="56003"/>
            <a:ext cx="1417017" cy="7439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158908" flipV="1">
            <a:off x="-86484" y="6294091"/>
            <a:ext cx="1404000" cy="737159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431853" y="472150"/>
            <a:ext cx="3008313" cy="1162050"/>
          </a:xfrm>
        </p:spPr>
        <p:txBody>
          <a:bodyPr/>
          <a:lstStyle/>
          <a:p>
            <a:r>
              <a:rPr lang="ru-RU" dirty="0" smtClean="0"/>
              <a:t>Алексей Уланов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3" y="811748"/>
            <a:ext cx="7848352" cy="58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6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747">
        <p:split orient="vert"/>
      </p:transition>
    </mc:Choice>
    <mc:Fallback xmlns="">
      <p:transition spd="slow" advTm="1174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6784" y="0"/>
            <a:ext cx="9212810" cy="6858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3175">
                  <a:solidFill>
                    <a:srgbClr val="FFCE33"/>
                  </a:solidFill>
                </a:ln>
                <a:solidFill>
                  <a:prstClr val="white"/>
                </a:solidFill>
              </a:rPr>
              <a:t>https://www.rulit.me/books/567168-read-567168-26.html</a:t>
            </a:r>
            <a:endParaRPr lang="ru-RU" dirty="0">
              <a:ln w="3175">
                <a:solidFill>
                  <a:srgbClr val="FFCE33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1"/>
          <p:cNvSpPr/>
          <p:nvPr/>
        </p:nvSpPr>
        <p:spPr>
          <a:xfrm>
            <a:off x="-30100" y="5782453"/>
            <a:ext cx="9186645" cy="1099293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  <a:gd name="connsiteX0" fmla="*/ 157262 w 9287940"/>
              <a:gd name="connsiteY0" fmla="*/ 988912 h 1129858"/>
              <a:gd name="connsiteX1" fmla="*/ 2190470 w 9287940"/>
              <a:gd name="connsiteY1" fmla="*/ 76946 h 1129858"/>
              <a:gd name="connsiteX2" fmla="*/ 8076300 w 9287940"/>
              <a:gd name="connsiteY2" fmla="*/ 1035912 h 1129858"/>
              <a:gd name="connsiteX3" fmla="*/ 9283862 w 9287940"/>
              <a:gd name="connsiteY3" fmla="*/ 795301 h 1129858"/>
              <a:gd name="connsiteX4" fmla="*/ 9281807 w 9287940"/>
              <a:gd name="connsiteY4" fmla="*/ 1060693 h 1129858"/>
              <a:gd name="connsiteX5" fmla="*/ 9212642 w 9287940"/>
              <a:gd name="connsiteY5" fmla="*/ 1129858 h 1129858"/>
              <a:gd name="connsiteX6" fmla="*/ 206972 w 9287940"/>
              <a:gd name="connsiteY6" fmla="*/ 1129858 h 1129858"/>
              <a:gd name="connsiteX7" fmla="*/ 137807 w 9287940"/>
              <a:gd name="connsiteY7" fmla="*/ 1060693 h 1129858"/>
              <a:gd name="connsiteX8" fmla="*/ 157262 w 9287940"/>
              <a:gd name="connsiteY8" fmla="*/ 988912 h 1129858"/>
              <a:gd name="connsiteX0" fmla="*/ 193299 w 9217518"/>
              <a:gd name="connsiteY0" fmla="*/ 24880 h 1899622"/>
              <a:gd name="connsiteX1" fmla="*/ 2120048 w 9217518"/>
              <a:gd name="connsiteY1" fmla="*/ 846710 h 1899622"/>
              <a:gd name="connsiteX2" fmla="*/ 8005878 w 9217518"/>
              <a:gd name="connsiteY2" fmla="*/ 1805676 h 1899622"/>
              <a:gd name="connsiteX3" fmla="*/ 9213440 w 9217518"/>
              <a:gd name="connsiteY3" fmla="*/ 1565065 h 1899622"/>
              <a:gd name="connsiteX4" fmla="*/ 9211385 w 9217518"/>
              <a:gd name="connsiteY4" fmla="*/ 1830457 h 1899622"/>
              <a:gd name="connsiteX5" fmla="*/ 9142220 w 9217518"/>
              <a:gd name="connsiteY5" fmla="*/ 1899622 h 1899622"/>
              <a:gd name="connsiteX6" fmla="*/ 136550 w 9217518"/>
              <a:gd name="connsiteY6" fmla="*/ 1899622 h 1899622"/>
              <a:gd name="connsiteX7" fmla="*/ 67385 w 9217518"/>
              <a:gd name="connsiteY7" fmla="*/ 1830457 h 1899622"/>
              <a:gd name="connsiteX8" fmla="*/ 193299 w 9217518"/>
              <a:gd name="connsiteY8" fmla="*/ 24880 h 1899622"/>
              <a:gd name="connsiteX0" fmla="*/ 187702 w 9211921"/>
              <a:gd name="connsiteY0" fmla="*/ 56704 h 1931446"/>
              <a:gd name="connsiteX1" fmla="*/ 2114451 w 9211921"/>
              <a:gd name="connsiteY1" fmla="*/ 878534 h 1931446"/>
              <a:gd name="connsiteX2" fmla="*/ 8000281 w 9211921"/>
              <a:gd name="connsiteY2" fmla="*/ 1837500 h 1931446"/>
              <a:gd name="connsiteX3" fmla="*/ 9207843 w 9211921"/>
              <a:gd name="connsiteY3" fmla="*/ 1596889 h 1931446"/>
              <a:gd name="connsiteX4" fmla="*/ 9205788 w 9211921"/>
              <a:gd name="connsiteY4" fmla="*/ 1862281 h 1931446"/>
              <a:gd name="connsiteX5" fmla="*/ 9136623 w 9211921"/>
              <a:gd name="connsiteY5" fmla="*/ 1931446 h 1931446"/>
              <a:gd name="connsiteX6" fmla="*/ 130953 w 9211921"/>
              <a:gd name="connsiteY6" fmla="*/ 1931446 h 1931446"/>
              <a:gd name="connsiteX7" fmla="*/ 73617 w 9211921"/>
              <a:gd name="connsiteY7" fmla="*/ 128486 h 1931446"/>
              <a:gd name="connsiteX8" fmla="*/ 187702 w 9211921"/>
              <a:gd name="connsiteY8" fmla="*/ 56704 h 1931446"/>
              <a:gd name="connsiteX0" fmla="*/ 187702 w 9211921"/>
              <a:gd name="connsiteY0" fmla="*/ 56704 h 1978948"/>
              <a:gd name="connsiteX1" fmla="*/ 2114451 w 9211921"/>
              <a:gd name="connsiteY1" fmla="*/ 878534 h 1978948"/>
              <a:gd name="connsiteX2" fmla="*/ 8000281 w 9211921"/>
              <a:gd name="connsiteY2" fmla="*/ 1837500 h 1978948"/>
              <a:gd name="connsiteX3" fmla="*/ 9207843 w 9211921"/>
              <a:gd name="connsiteY3" fmla="*/ 1596889 h 1978948"/>
              <a:gd name="connsiteX4" fmla="*/ 9205788 w 9211921"/>
              <a:gd name="connsiteY4" fmla="*/ 1862281 h 1978948"/>
              <a:gd name="connsiteX5" fmla="*/ 9136623 w 9211921"/>
              <a:gd name="connsiteY5" fmla="*/ 1931446 h 1978948"/>
              <a:gd name="connsiteX6" fmla="*/ 71810 w 9211921"/>
              <a:gd name="connsiteY6" fmla="*/ 1978948 h 1978948"/>
              <a:gd name="connsiteX7" fmla="*/ 73617 w 9211921"/>
              <a:gd name="connsiteY7" fmla="*/ 128486 h 1978948"/>
              <a:gd name="connsiteX8" fmla="*/ 187702 w 9211921"/>
              <a:gd name="connsiteY8" fmla="*/ 56704 h 1978948"/>
              <a:gd name="connsiteX0" fmla="*/ 182303 w 9206522"/>
              <a:gd name="connsiteY0" fmla="*/ 143870 h 2066114"/>
              <a:gd name="connsiteX1" fmla="*/ 2109052 w 9206522"/>
              <a:gd name="connsiteY1" fmla="*/ 965700 h 2066114"/>
              <a:gd name="connsiteX2" fmla="*/ 7994882 w 9206522"/>
              <a:gd name="connsiteY2" fmla="*/ 1924666 h 2066114"/>
              <a:gd name="connsiteX3" fmla="*/ 9202444 w 9206522"/>
              <a:gd name="connsiteY3" fmla="*/ 1684055 h 2066114"/>
              <a:gd name="connsiteX4" fmla="*/ 9200389 w 9206522"/>
              <a:gd name="connsiteY4" fmla="*/ 1949447 h 2066114"/>
              <a:gd name="connsiteX5" fmla="*/ 9131224 w 9206522"/>
              <a:gd name="connsiteY5" fmla="*/ 2018612 h 2066114"/>
              <a:gd name="connsiteX6" fmla="*/ 66411 w 9206522"/>
              <a:gd name="connsiteY6" fmla="*/ 2066114 h 2066114"/>
              <a:gd name="connsiteX7" fmla="*/ 80048 w 9206522"/>
              <a:gd name="connsiteY7" fmla="*/ 49398 h 2066114"/>
              <a:gd name="connsiteX8" fmla="*/ 182303 w 9206522"/>
              <a:gd name="connsiteY8" fmla="*/ 143870 h 2066114"/>
              <a:gd name="connsiteX0" fmla="*/ 177095 w 9201314"/>
              <a:gd name="connsiteY0" fmla="*/ 307090 h 2229334"/>
              <a:gd name="connsiteX1" fmla="*/ 2103844 w 9201314"/>
              <a:gd name="connsiteY1" fmla="*/ 1128920 h 2229334"/>
              <a:gd name="connsiteX2" fmla="*/ 7989674 w 9201314"/>
              <a:gd name="connsiteY2" fmla="*/ 2087886 h 2229334"/>
              <a:gd name="connsiteX3" fmla="*/ 9197236 w 9201314"/>
              <a:gd name="connsiteY3" fmla="*/ 1847275 h 2229334"/>
              <a:gd name="connsiteX4" fmla="*/ 9195181 w 9201314"/>
              <a:gd name="connsiteY4" fmla="*/ 2112667 h 2229334"/>
              <a:gd name="connsiteX5" fmla="*/ 9126016 w 9201314"/>
              <a:gd name="connsiteY5" fmla="*/ 2181832 h 2229334"/>
              <a:gd name="connsiteX6" fmla="*/ 61203 w 9201314"/>
              <a:gd name="connsiteY6" fmla="*/ 2229334 h 2229334"/>
              <a:gd name="connsiteX7" fmla="*/ 86669 w 9201314"/>
              <a:gd name="connsiteY7" fmla="*/ 22612 h 2229334"/>
              <a:gd name="connsiteX8" fmla="*/ 177095 w 9201314"/>
              <a:gd name="connsiteY8" fmla="*/ 307090 h 2229334"/>
              <a:gd name="connsiteX0" fmla="*/ 37672 w 9152317"/>
              <a:gd name="connsiteY0" fmla="*/ 23374 h 2230096"/>
              <a:gd name="connsiteX1" fmla="*/ 2054847 w 9152317"/>
              <a:gd name="connsiteY1" fmla="*/ 1129682 h 2230096"/>
              <a:gd name="connsiteX2" fmla="*/ 7940677 w 9152317"/>
              <a:gd name="connsiteY2" fmla="*/ 2088648 h 2230096"/>
              <a:gd name="connsiteX3" fmla="*/ 9148239 w 9152317"/>
              <a:gd name="connsiteY3" fmla="*/ 1848037 h 2230096"/>
              <a:gd name="connsiteX4" fmla="*/ 9146184 w 9152317"/>
              <a:gd name="connsiteY4" fmla="*/ 2113429 h 2230096"/>
              <a:gd name="connsiteX5" fmla="*/ 9077019 w 9152317"/>
              <a:gd name="connsiteY5" fmla="*/ 2182594 h 2230096"/>
              <a:gd name="connsiteX6" fmla="*/ 12206 w 9152317"/>
              <a:gd name="connsiteY6" fmla="*/ 2230096 h 2230096"/>
              <a:gd name="connsiteX7" fmla="*/ 37672 w 9152317"/>
              <a:gd name="connsiteY7" fmla="*/ 23374 h 2230096"/>
              <a:gd name="connsiteX0" fmla="*/ 3477 w 9165438"/>
              <a:gd name="connsiteY0" fmla="*/ 22550 h 2276774"/>
              <a:gd name="connsiteX1" fmla="*/ 2067968 w 9165438"/>
              <a:gd name="connsiteY1" fmla="*/ 1176360 h 2276774"/>
              <a:gd name="connsiteX2" fmla="*/ 7953798 w 9165438"/>
              <a:gd name="connsiteY2" fmla="*/ 2135326 h 2276774"/>
              <a:gd name="connsiteX3" fmla="*/ 9161360 w 9165438"/>
              <a:gd name="connsiteY3" fmla="*/ 1894715 h 2276774"/>
              <a:gd name="connsiteX4" fmla="*/ 9159305 w 9165438"/>
              <a:gd name="connsiteY4" fmla="*/ 2160107 h 2276774"/>
              <a:gd name="connsiteX5" fmla="*/ 9090140 w 9165438"/>
              <a:gd name="connsiteY5" fmla="*/ 2229272 h 2276774"/>
              <a:gd name="connsiteX6" fmla="*/ 25327 w 9165438"/>
              <a:gd name="connsiteY6" fmla="*/ 2276774 h 2276774"/>
              <a:gd name="connsiteX7" fmla="*/ 3477 w 9165438"/>
              <a:gd name="connsiteY7" fmla="*/ 22550 h 2276774"/>
              <a:gd name="connsiteX0" fmla="*/ 2451 w 9164412"/>
              <a:gd name="connsiteY0" fmla="*/ 528032 h 2782256"/>
              <a:gd name="connsiteX1" fmla="*/ 2066942 w 9164412"/>
              <a:gd name="connsiteY1" fmla="*/ 1681842 h 2782256"/>
              <a:gd name="connsiteX2" fmla="*/ 7952772 w 9164412"/>
              <a:gd name="connsiteY2" fmla="*/ 2640808 h 2782256"/>
              <a:gd name="connsiteX3" fmla="*/ 9160334 w 9164412"/>
              <a:gd name="connsiteY3" fmla="*/ 2400197 h 2782256"/>
              <a:gd name="connsiteX4" fmla="*/ 9158279 w 9164412"/>
              <a:gd name="connsiteY4" fmla="*/ 2665589 h 2782256"/>
              <a:gd name="connsiteX5" fmla="*/ 9089114 w 9164412"/>
              <a:gd name="connsiteY5" fmla="*/ 2734754 h 2782256"/>
              <a:gd name="connsiteX6" fmla="*/ 24301 w 9164412"/>
              <a:gd name="connsiteY6" fmla="*/ 2782256 h 2782256"/>
              <a:gd name="connsiteX7" fmla="*/ 2451 w 9164412"/>
              <a:gd name="connsiteY7" fmla="*/ 528032 h 2782256"/>
              <a:gd name="connsiteX0" fmla="*/ 49800 w 9211761"/>
              <a:gd name="connsiteY0" fmla="*/ 599928 h 2854152"/>
              <a:gd name="connsiteX1" fmla="*/ 195620 w 9211761"/>
              <a:gd name="connsiteY1" fmla="*/ 63454 h 2854152"/>
              <a:gd name="connsiteX2" fmla="*/ 2114291 w 9211761"/>
              <a:gd name="connsiteY2" fmla="*/ 1753738 h 2854152"/>
              <a:gd name="connsiteX3" fmla="*/ 8000121 w 9211761"/>
              <a:gd name="connsiteY3" fmla="*/ 2712704 h 2854152"/>
              <a:gd name="connsiteX4" fmla="*/ 9207683 w 9211761"/>
              <a:gd name="connsiteY4" fmla="*/ 2472093 h 2854152"/>
              <a:gd name="connsiteX5" fmla="*/ 9205628 w 9211761"/>
              <a:gd name="connsiteY5" fmla="*/ 2737485 h 2854152"/>
              <a:gd name="connsiteX6" fmla="*/ 9136463 w 9211761"/>
              <a:gd name="connsiteY6" fmla="*/ 2806650 h 2854152"/>
              <a:gd name="connsiteX7" fmla="*/ 71650 w 9211761"/>
              <a:gd name="connsiteY7" fmla="*/ 2854152 h 2854152"/>
              <a:gd name="connsiteX8" fmla="*/ 49800 w 9211761"/>
              <a:gd name="connsiteY8" fmla="*/ 599928 h 2854152"/>
              <a:gd name="connsiteX0" fmla="*/ 2451 w 9164412"/>
              <a:gd name="connsiteY0" fmla="*/ 720570 h 2974794"/>
              <a:gd name="connsiteX1" fmla="*/ 148271 w 9164412"/>
              <a:gd name="connsiteY1" fmla="*/ 184096 h 2974794"/>
              <a:gd name="connsiteX2" fmla="*/ 2066942 w 9164412"/>
              <a:gd name="connsiteY2" fmla="*/ 1874380 h 2974794"/>
              <a:gd name="connsiteX3" fmla="*/ 7952772 w 9164412"/>
              <a:gd name="connsiteY3" fmla="*/ 2833346 h 2974794"/>
              <a:gd name="connsiteX4" fmla="*/ 9160334 w 9164412"/>
              <a:gd name="connsiteY4" fmla="*/ 2592735 h 2974794"/>
              <a:gd name="connsiteX5" fmla="*/ 9158279 w 9164412"/>
              <a:gd name="connsiteY5" fmla="*/ 2858127 h 2974794"/>
              <a:gd name="connsiteX6" fmla="*/ 9089114 w 9164412"/>
              <a:gd name="connsiteY6" fmla="*/ 2927292 h 2974794"/>
              <a:gd name="connsiteX7" fmla="*/ 24301 w 9164412"/>
              <a:gd name="connsiteY7" fmla="*/ 2974794 h 2974794"/>
              <a:gd name="connsiteX8" fmla="*/ 2451 w 9164412"/>
              <a:gd name="connsiteY8" fmla="*/ 720570 h 2974794"/>
              <a:gd name="connsiteX0" fmla="*/ 95219 w 9257180"/>
              <a:gd name="connsiteY0" fmla="*/ 624854 h 2879078"/>
              <a:gd name="connsiteX1" fmla="*/ 241039 w 9257180"/>
              <a:gd name="connsiteY1" fmla="*/ 88380 h 2879078"/>
              <a:gd name="connsiteX2" fmla="*/ 2159710 w 9257180"/>
              <a:gd name="connsiteY2" fmla="*/ 1778664 h 2879078"/>
              <a:gd name="connsiteX3" fmla="*/ 8045540 w 9257180"/>
              <a:gd name="connsiteY3" fmla="*/ 2737630 h 2879078"/>
              <a:gd name="connsiteX4" fmla="*/ 9253102 w 9257180"/>
              <a:gd name="connsiteY4" fmla="*/ 2497019 h 2879078"/>
              <a:gd name="connsiteX5" fmla="*/ 9251047 w 9257180"/>
              <a:gd name="connsiteY5" fmla="*/ 2762411 h 2879078"/>
              <a:gd name="connsiteX6" fmla="*/ 9181882 w 9257180"/>
              <a:gd name="connsiteY6" fmla="*/ 2831576 h 2879078"/>
              <a:gd name="connsiteX7" fmla="*/ 117069 w 9257180"/>
              <a:gd name="connsiteY7" fmla="*/ 2879078 h 2879078"/>
              <a:gd name="connsiteX8" fmla="*/ 95219 w 9257180"/>
              <a:gd name="connsiteY8" fmla="*/ 624854 h 2879078"/>
              <a:gd name="connsiteX0" fmla="*/ 9625 w 9171586"/>
              <a:gd name="connsiteY0" fmla="*/ 955192 h 3209416"/>
              <a:gd name="connsiteX1" fmla="*/ 155445 w 9171586"/>
              <a:gd name="connsiteY1" fmla="*/ 418718 h 3209416"/>
              <a:gd name="connsiteX2" fmla="*/ 2074116 w 9171586"/>
              <a:gd name="connsiteY2" fmla="*/ 2109002 h 3209416"/>
              <a:gd name="connsiteX3" fmla="*/ 7959946 w 9171586"/>
              <a:gd name="connsiteY3" fmla="*/ 3067968 h 3209416"/>
              <a:gd name="connsiteX4" fmla="*/ 9167508 w 9171586"/>
              <a:gd name="connsiteY4" fmla="*/ 2827357 h 3209416"/>
              <a:gd name="connsiteX5" fmla="*/ 9165453 w 9171586"/>
              <a:gd name="connsiteY5" fmla="*/ 3092749 h 3209416"/>
              <a:gd name="connsiteX6" fmla="*/ 9096288 w 9171586"/>
              <a:gd name="connsiteY6" fmla="*/ 3161914 h 3209416"/>
              <a:gd name="connsiteX7" fmla="*/ 31475 w 9171586"/>
              <a:gd name="connsiteY7" fmla="*/ 3209416 h 3209416"/>
              <a:gd name="connsiteX8" fmla="*/ 9625 w 9171586"/>
              <a:gd name="connsiteY8" fmla="*/ 955192 h 3209416"/>
              <a:gd name="connsiteX0" fmla="*/ 18034 w 9179995"/>
              <a:gd name="connsiteY0" fmla="*/ 1078882 h 3333106"/>
              <a:gd name="connsiteX1" fmla="*/ 163854 w 9179995"/>
              <a:gd name="connsiteY1" fmla="*/ 542408 h 3333106"/>
              <a:gd name="connsiteX2" fmla="*/ 2082525 w 9179995"/>
              <a:gd name="connsiteY2" fmla="*/ 2232692 h 3333106"/>
              <a:gd name="connsiteX3" fmla="*/ 7968355 w 9179995"/>
              <a:gd name="connsiteY3" fmla="*/ 3191658 h 3333106"/>
              <a:gd name="connsiteX4" fmla="*/ 9175917 w 9179995"/>
              <a:gd name="connsiteY4" fmla="*/ 2951047 h 3333106"/>
              <a:gd name="connsiteX5" fmla="*/ 9173862 w 9179995"/>
              <a:gd name="connsiteY5" fmla="*/ 3216439 h 3333106"/>
              <a:gd name="connsiteX6" fmla="*/ 9104697 w 9179995"/>
              <a:gd name="connsiteY6" fmla="*/ 3285604 h 3333106"/>
              <a:gd name="connsiteX7" fmla="*/ 39884 w 9179995"/>
              <a:gd name="connsiteY7" fmla="*/ 3333106 h 3333106"/>
              <a:gd name="connsiteX8" fmla="*/ 18034 w 9179995"/>
              <a:gd name="connsiteY8" fmla="*/ 1078882 h 3333106"/>
              <a:gd name="connsiteX0" fmla="*/ 29759 w 9191720"/>
              <a:gd name="connsiteY0" fmla="*/ 1016688 h 3270912"/>
              <a:gd name="connsiteX1" fmla="*/ 149850 w 9191720"/>
              <a:gd name="connsiteY1" fmla="*/ 573204 h 3270912"/>
              <a:gd name="connsiteX2" fmla="*/ 2094250 w 9191720"/>
              <a:gd name="connsiteY2" fmla="*/ 2170498 h 3270912"/>
              <a:gd name="connsiteX3" fmla="*/ 7980080 w 9191720"/>
              <a:gd name="connsiteY3" fmla="*/ 3129464 h 3270912"/>
              <a:gd name="connsiteX4" fmla="*/ 9187642 w 9191720"/>
              <a:gd name="connsiteY4" fmla="*/ 2888853 h 3270912"/>
              <a:gd name="connsiteX5" fmla="*/ 9185587 w 9191720"/>
              <a:gd name="connsiteY5" fmla="*/ 3154245 h 3270912"/>
              <a:gd name="connsiteX6" fmla="*/ 9116422 w 9191720"/>
              <a:gd name="connsiteY6" fmla="*/ 3223410 h 3270912"/>
              <a:gd name="connsiteX7" fmla="*/ 51609 w 9191720"/>
              <a:gd name="connsiteY7" fmla="*/ 3270912 h 3270912"/>
              <a:gd name="connsiteX8" fmla="*/ 29759 w 9191720"/>
              <a:gd name="connsiteY8" fmla="*/ 1016688 h 3270912"/>
              <a:gd name="connsiteX0" fmla="*/ 4923 w 9166884"/>
              <a:gd name="connsiteY0" fmla="*/ 1043602 h 3297826"/>
              <a:gd name="connsiteX1" fmla="*/ 125014 w 9166884"/>
              <a:gd name="connsiteY1" fmla="*/ 600118 h 3297826"/>
              <a:gd name="connsiteX2" fmla="*/ 2069414 w 9166884"/>
              <a:gd name="connsiteY2" fmla="*/ 2197412 h 3297826"/>
              <a:gd name="connsiteX3" fmla="*/ 7955244 w 9166884"/>
              <a:gd name="connsiteY3" fmla="*/ 3156378 h 3297826"/>
              <a:gd name="connsiteX4" fmla="*/ 9162806 w 9166884"/>
              <a:gd name="connsiteY4" fmla="*/ 2915767 h 3297826"/>
              <a:gd name="connsiteX5" fmla="*/ 9160751 w 9166884"/>
              <a:gd name="connsiteY5" fmla="*/ 3181159 h 3297826"/>
              <a:gd name="connsiteX6" fmla="*/ 9091586 w 9166884"/>
              <a:gd name="connsiteY6" fmla="*/ 3250324 h 3297826"/>
              <a:gd name="connsiteX7" fmla="*/ 26773 w 9166884"/>
              <a:gd name="connsiteY7" fmla="*/ 3297826 h 3297826"/>
              <a:gd name="connsiteX8" fmla="*/ 4923 w 9166884"/>
              <a:gd name="connsiteY8" fmla="*/ 1043602 h 3297826"/>
              <a:gd name="connsiteX0" fmla="*/ 3657 w 9165618"/>
              <a:gd name="connsiteY0" fmla="*/ 1043974 h 3298198"/>
              <a:gd name="connsiteX1" fmla="*/ 123748 w 9165618"/>
              <a:gd name="connsiteY1" fmla="*/ 600490 h 3298198"/>
              <a:gd name="connsiteX2" fmla="*/ 2068148 w 9165618"/>
              <a:gd name="connsiteY2" fmla="*/ 2197784 h 3298198"/>
              <a:gd name="connsiteX3" fmla="*/ 7953978 w 9165618"/>
              <a:gd name="connsiteY3" fmla="*/ 3156750 h 3298198"/>
              <a:gd name="connsiteX4" fmla="*/ 9161540 w 9165618"/>
              <a:gd name="connsiteY4" fmla="*/ 2916139 h 3298198"/>
              <a:gd name="connsiteX5" fmla="*/ 9159485 w 9165618"/>
              <a:gd name="connsiteY5" fmla="*/ 3181531 h 3298198"/>
              <a:gd name="connsiteX6" fmla="*/ 9090320 w 9165618"/>
              <a:gd name="connsiteY6" fmla="*/ 3250696 h 3298198"/>
              <a:gd name="connsiteX7" fmla="*/ 25507 w 9165618"/>
              <a:gd name="connsiteY7" fmla="*/ 3298198 h 3298198"/>
              <a:gd name="connsiteX8" fmla="*/ 3657 w 9165618"/>
              <a:gd name="connsiteY8" fmla="*/ 1043974 h 3298198"/>
              <a:gd name="connsiteX0" fmla="*/ 3657 w 9165618"/>
              <a:gd name="connsiteY0" fmla="*/ 1156784 h 3411008"/>
              <a:gd name="connsiteX1" fmla="*/ 123748 w 9165618"/>
              <a:gd name="connsiteY1" fmla="*/ 547984 h 3411008"/>
              <a:gd name="connsiteX2" fmla="*/ 2068148 w 9165618"/>
              <a:gd name="connsiteY2" fmla="*/ 2310594 h 3411008"/>
              <a:gd name="connsiteX3" fmla="*/ 7953978 w 9165618"/>
              <a:gd name="connsiteY3" fmla="*/ 3269560 h 3411008"/>
              <a:gd name="connsiteX4" fmla="*/ 9161540 w 9165618"/>
              <a:gd name="connsiteY4" fmla="*/ 3028949 h 3411008"/>
              <a:gd name="connsiteX5" fmla="*/ 9159485 w 9165618"/>
              <a:gd name="connsiteY5" fmla="*/ 3294341 h 3411008"/>
              <a:gd name="connsiteX6" fmla="*/ 9090320 w 9165618"/>
              <a:gd name="connsiteY6" fmla="*/ 3363506 h 3411008"/>
              <a:gd name="connsiteX7" fmla="*/ 25507 w 9165618"/>
              <a:gd name="connsiteY7" fmla="*/ 3411008 h 3411008"/>
              <a:gd name="connsiteX8" fmla="*/ 3657 w 9165618"/>
              <a:gd name="connsiteY8" fmla="*/ 1156784 h 3411008"/>
              <a:gd name="connsiteX0" fmla="*/ 2451 w 9164412"/>
              <a:gd name="connsiteY0" fmla="*/ 845802 h 3100026"/>
              <a:gd name="connsiteX1" fmla="*/ 122542 w 9164412"/>
              <a:gd name="connsiteY1" fmla="*/ 237002 h 3100026"/>
              <a:gd name="connsiteX2" fmla="*/ 2066942 w 9164412"/>
              <a:gd name="connsiteY2" fmla="*/ 1999612 h 3100026"/>
              <a:gd name="connsiteX3" fmla="*/ 7952772 w 9164412"/>
              <a:gd name="connsiteY3" fmla="*/ 2958578 h 3100026"/>
              <a:gd name="connsiteX4" fmla="*/ 9160334 w 9164412"/>
              <a:gd name="connsiteY4" fmla="*/ 2717967 h 3100026"/>
              <a:gd name="connsiteX5" fmla="*/ 9158279 w 9164412"/>
              <a:gd name="connsiteY5" fmla="*/ 2983359 h 3100026"/>
              <a:gd name="connsiteX6" fmla="*/ 9089114 w 9164412"/>
              <a:gd name="connsiteY6" fmla="*/ 3052524 h 3100026"/>
              <a:gd name="connsiteX7" fmla="*/ 24301 w 9164412"/>
              <a:gd name="connsiteY7" fmla="*/ 3100026 h 3100026"/>
              <a:gd name="connsiteX8" fmla="*/ 2451 w 9164412"/>
              <a:gd name="connsiteY8" fmla="*/ 845802 h 3100026"/>
              <a:gd name="connsiteX0" fmla="*/ 2451 w 9164412"/>
              <a:gd name="connsiteY0" fmla="*/ 1257964 h 3512188"/>
              <a:gd name="connsiteX1" fmla="*/ 40208 w 9164412"/>
              <a:gd name="connsiteY1" fmla="*/ 122222 h 3512188"/>
              <a:gd name="connsiteX2" fmla="*/ 2066942 w 9164412"/>
              <a:gd name="connsiteY2" fmla="*/ 2411774 h 3512188"/>
              <a:gd name="connsiteX3" fmla="*/ 7952772 w 9164412"/>
              <a:gd name="connsiteY3" fmla="*/ 3370740 h 3512188"/>
              <a:gd name="connsiteX4" fmla="*/ 9160334 w 9164412"/>
              <a:gd name="connsiteY4" fmla="*/ 3130129 h 3512188"/>
              <a:gd name="connsiteX5" fmla="*/ 9158279 w 9164412"/>
              <a:gd name="connsiteY5" fmla="*/ 3395521 h 3512188"/>
              <a:gd name="connsiteX6" fmla="*/ 9089114 w 9164412"/>
              <a:gd name="connsiteY6" fmla="*/ 3464686 h 3512188"/>
              <a:gd name="connsiteX7" fmla="*/ 24301 w 9164412"/>
              <a:gd name="connsiteY7" fmla="*/ 3512188 h 3512188"/>
              <a:gd name="connsiteX8" fmla="*/ 2451 w 9164412"/>
              <a:gd name="connsiteY8" fmla="*/ 1257964 h 3512188"/>
              <a:gd name="connsiteX0" fmla="*/ 2451 w 9171046"/>
              <a:gd name="connsiteY0" fmla="*/ 1257964 h 3512188"/>
              <a:gd name="connsiteX1" fmla="*/ 40208 w 9171046"/>
              <a:gd name="connsiteY1" fmla="*/ 122222 h 3512188"/>
              <a:gd name="connsiteX2" fmla="*/ 2066942 w 9171046"/>
              <a:gd name="connsiteY2" fmla="*/ 2411774 h 3512188"/>
              <a:gd name="connsiteX3" fmla="*/ 7952772 w 9171046"/>
              <a:gd name="connsiteY3" fmla="*/ 3370740 h 3512188"/>
              <a:gd name="connsiteX4" fmla="*/ 9170648 w 9171046"/>
              <a:gd name="connsiteY4" fmla="*/ 2396542 h 3512188"/>
              <a:gd name="connsiteX5" fmla="*/ 9158279 w 9171046"/>
              <a:gd name="connsiteY5" fmla="*/ 3395521 h 3512188"/>
              <a:gd name="connsiteX6" fmla="*/ 9089114 w 9171046"/>
              <a:gd name="connsiteY6" fmla="*/ 3464686 h 3512188"/>
              <a:gd name="connsiteX7" fmla="*/ 24301 w 9171046"/>
              <a:gd name="connsiteY7" fmla="*/ 3512188 h 3512188"/>
              <a:gd name="connsiteX8" fmla="*/ 2451 w 9171046"/>
              <a:gd name="connsiteY8" fmla="*/ 1257964 h 3512188"/>
              <a:gd name="connsiteX0" fmla="*/ 2451 w 9171046"/>
              <a:gd name="connsiteY0" fmla="*/ 1257964 h 3512188"/>
              <a:gd name="connsiteX1" fmla="*/ 40208 w 9171046"/>
              <a:gd name="connsiteY1" fmla="*/ 122222 h 3512188"/>
              <a:gd name="connsiteX2" fmla="*/ 2066942 w 9171046"/>
              <a:gd name="connsiteY2" fmla="*/ 2411774 h 3512188"/>
              <a:gd name="connsiteX3" fmla="*/ 7952772 w 9171046"/>
              <a:gd name="connsiteY3" fmla="*/ 3257086 h 3512188"/>
              <a:gd name="connsiteX4" fmla="*/ 9170648 w 9171046"/>
              <a:gd name="connsiteY4" fmla="*/ 2396542 h 3512188"/>
              <a:gd name="connsiteX5" fmla="*/ 9158279 w 9171046"/>
              <a:gd name="connsiteY5" fmla="*/ 3395521 h 3512188"/>
              <a:gd name="connsiteX6" fmla="*/ 9089114 w 9171046"/>
              <a:gd name="connsiteY6" fmla="*/ 3464686 h 3512188"/>
              <a:gd name="connsiteX7" fmla="*/ 24301 w 9171046"/>
              <a:gd name="connsiteY7" fmla="*/ 3512188 h 3512188"/>
              <a:gd name="connsiteX8" fmla="*/ 2451 w 9171046"/>
              <a:gd name="connsiteY8" fmla="*/ 1257964 h 35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71046" h="3512188">
                <a:moveTo>
                  <a:pt x="2451" y="1257964"/>
                </a:moveTo>
                <a:cubicBezTo>
                  <a:pt x="2530" y="245240"/>
                  <a:pt x="-13521" y="-246866"/>
                  <a:pt x="40208" y="122222"/>
                </a:cubicBezTo>
                <a:cubicBezTo>
                  <a:pt x="93937" y="491310"/>
                  <a:pt x="748181" y="1889297"/>
                  <a:pt x="2066942" y="2411774"/>
                </a:cubicBezTo>
                <a:cubicBezTo>
                  <a:pt x="3385703" y="2934251"/>
                  <a:pt x="6768821" y="3259625"/>
                  <a:pt x="7952772" y="3257086"/>
                </a:cubicBezTo>
                <a:cubicBezTo>
                  <a:pt x="9136723" y="3254547"/>
                  <a:pt x="9138383" y="2268244"/>
                  <a:pt x="9170648" y="2396542"/>
                </a:cubicBezTo>
                <a:cubicBezTo>
                  <a:pt x="9171623" y="2721782"/>
                  <a:pt x="9171868" y="3217497"/>
                  <a:pt x="9158279" y="3395521"/>
                </a:cubicBezTo>
                <a:cubicBezTo>
                  <a:pt x="9144690" y="3573545"/>
                  <a:pt x="9127313" y="3464686"/>
                  <a:pt x="9089114" y="3464686"/>
                </a:cubicBezTo>
                <a:lnTo>
                  <a:pt x="24301" y="3512188"/>
                </a:lnTo>
                <a:cubicBezTo>
                  <a:pt x="-13898" y="3512188"/>
                  <a:pt x="5044" y="2818904"/>
                  <a:pt x="2451" y="1257964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  <a:solidFill>
                <a:prstClr val="white"/>
              </a:solidFill>
              <a:effectLst/>
            </a:endParaRPr>
          </a:p>
        </p:txBody>
      </p:sp>
      <p:sp>
        <p:nvSpPr>
          <p:cNvPr id="8" name="Скругленный прямоугольник 1"/>
          <p:cNvSpPr/>
          <p:nvPr/>
        </p:nvSpPr>
        <p:spPr>
          <a:xfrm flipV="1">
            <a:off x="-19030" y="-10536"/>
            <a:ext cx="9205056" cy="1464320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256812 w 9381357"/>
              <a:gd name="connsiteY0" fmla="*/ 1057163 h 1201552"/>
              <a:gd name="connsiteX1" fmla="*/ 3634873 w 9381357"/>
              <a:gd name="connsiteY1" fmla="*/ 897232 h 1201552"/>
              <a:gd name="connsiteX2" fmla="*/ 8175850 w 9381357"/>
              <a:gd name="connsiteY2" fmla="*/ 1104163 h 1201552"/>
              <a:gd name="connsiteX3" fmla="*/ 9367708 w 9381357"/>
              <a:gd name="connsiteY3" fmla="*/ 43745 h 1201552"/>
              <a:gd name="connsiteX4" fmla="*/ 9381357 w 9381357"/>
              <a:gd name="connsiteY4" fmla="*/ 1128944 h 1201552"/>
              <a:gd name="connsiteX5" fmla="*/ 9312192 w 9381357"/>
              <a:gd name="connsiteY5" fmla="*/ 1198109 h 1201552"/>
              <a:gd name="connsiteX6" fmla="*/ 306522 w 9381357"/>
              <a:gd name="connsiteY6" fmla="*/ 1198109 h 1201552"/>
              <a:gd name="connsiteX7" fmla="*/ 237357 w 9381357"/>
              <a:gd name="connsiteY7" fmla="*/ 1128944 h 1201552"/>
              <a:gd name="connsiteX8" fmla="*/ 256812 w 9381357"/>
              <a:gd name="connsiteY8" fmla="*/ 1057163 h 1201552"/>
              <a:gd name="connsiteX0" fmla="*/ 0 w 9124545"/>
              <a:gd name="connsiteY0" fmla="*/ 1057163 h 1220384"/>
              <a:gd name="connsiteX1" fmla="*/ 3378061 w 9124545"/>
              <a:gd name="connsiteY1" fmla="*/ 897232 h 1220384"/>
              <a:gd name="connsiteX2" fmla="*/ 7919038 w 9124545"/>
              <a:gd name="connsiteY2" fmla="*/ 1104163 h 1220384"/>
              <a:gd name="connsiteX3" fmla="*/ 9110896 w 9124545"/>
              <a:gd name="connsiteY3" fmla="*/ 43745 h 1220384"/>
              <a:gd name="connsiteX4" fmla="*/ 9124545 w 9124545"/>
              <a:gd name="connsiteY4" fmla="*/ 1128944 h 1220384"/>
              <a:gd name="connsiteX5" fmla="*/ 9055380 w 9124545"/>
              <a:gd name="connsiteY5" fmla="*/ 1198109 h 1220384"/>
              <a:gd name="connsiteX6" fmla="*/ 49710 w 9124545"/>
              <a:gd name="connsiteY6" fmla="*/ 1198109 h 1220384"/>
              <a:gd name="connsiteX7" fmla="*/ 71271 w 9124545"/>
              <a:gd name="connsiteY7" fmla="*/ 1220384 h 1220384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2032820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21172 w 9145717"/>
              <a:gd name="connsiteY0" fmla="*/ 1056242 h 1197188"/>
              <a:gd name="connsiteX1" fmla="*/ 2053992 w 9145717"/>
              <a:gd name="connsiteY1" fmla="*/ 707124 h 1197188"/>
              <a:gd name="connsiteX2" fmla="*/ 7940210 w 9145717"/>
              <a:gd name="connsiteY2" fmla="*/ 1103242 h 1197188"/>
              <a:gd name="connsiteX3" fmla="*/ 9132068 w 9145717"/>
              <a:gd name="connsiteY3" fmla="*/ 42824 h 1197188"/>
              <a:gd name="connsiteX4" fmla="*/ 9145717 w 9145717"/>
              <a:gd name="connsiteY4" fmla="*/ 1128023 h 1197188"/>
              <a:gd name="connsiteX5" fmla="*/ 9076552 w 9145717"/>
              <a:gd name="connsiteY5" fmla="*/ 1197188 h 1197188"/>
              <a:gd name="connsiteX6" fmla="*/ 70882 w 9145717"/>
              <a:gd name="connsiteY6" fmla="*/ 1197188 h 1197188"/>
              <a:gd name="connsiteX7" fmla="*/ 41089 w 9145717"/>
              <a:gd name="connsiteY7" fmla="*/ 1193584 h 1197188"/>
              <a:gd name="connsiteX0" fmla="*/ 0 w 9124545"/>
              <a:gd name="connsiteY0" fmla="*/ 1056242 h 1197188"/>
              <a:gd name="connsiteX1" fmla="*/ 2032820 w 9124545"/>
              <a:gd name="connsiteY1" fmla="*/ 707124 h 1197188"/>
              <a:gd name="connsiteX2" fmla="*/ 7919038 w 9124545"/>
              <a:gd name="connsiteY2" fmla="*/ 1103242 h 1197188"/>
              <a:gd name="connsiteX3" fmla="*/ 9110896 w 9124545"/>
              <a:gd name="connsiteY3" fmla="*/ 42824 h 1197188"/>
              <a:gd name="connsiteX4" fmla="*/ 9124545 w 9124545"/>
              <a:gd name="connsiteY4" fmla="*/ 1128023 h 1197188"/>
              <a:gd name="connsiteX5" fmla="*/ 9055380 w 9124545"/>
              <a:gd name="connsiteY5" fmla="*/ 1197188 h 1197188"/>
              <a:gd name="connsiteX6" fmla="*/ 49710 w 9124545"/>
              <a:gd name="connsiteY6" fmla="*/ 1197188 h 1197188"/>
              <a:gd name="connsiteX0" fmla="*/ 18762 w 9143307"/>
              <a:gd name="connsiteY0" fmla="*/ 1056242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6666 w 9143307"/>
              <a:gd name="connsiteY0" fmla="*/ 1165970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6666 w 9143307"/>
              <a:gd name="connsiteY0" fmla="*/ 1165970 h 1197188"/>
              <a:gd name="connsiteX1" fmla="*/ 88853 w 9143307"/>
              <a:gd name="connsiteY1" fmla="*/ 148676 h 1197188"/>
              <a:gd name="connsiteX2" fmla="*/ 2051582 w 9143307"/>
              <a:gd name="connsiteY2" fmla="*/ 707124 h 1197188"/>
              <a:gd name="connsiteX3" fmla="*/ 7937800 w 9143307"/>
              <a:gd name="connsiteY3" fmla="*/ 1103242 h 1197188"/>
              <a:gd name="connsiteX4" fmla="*/ 9129658 w 9143307"/>
              <a:gd name="connsiteY4" fmla="*/ 42824 h 1197188"/>
              <a:gd name="connsiteX5" fmla="*/ 9143307 w 9143307"/>
              <a:gd name="connsiteY5" fmla="*/ 1128023 h 1197188"/>
              <a:gd name="connsiteX6" fmla="*/ 9074142 w 9143307"/>
              <a:gd name="connsiteY6" fmla="*/ 1197188 h 1197188"/>
              <a:gd name="connsiteX7" fmla="*/ 0 w 9143307"/>
              <a:gd name="connsiteY7" fmla="*/ 1188562 h 1197188"/>
              <a:gd name="connsiteX0" fmla="*/ 0 w 9136641"/>
              <a:gd name="connsiteY0" fmla="*/ 1165970 h 1200754"/>
              <a:gd name="connsiteX1" fmla="*/ 82187 w 9136641"/>
              <a:gd name="connsiteY1" fmla="*/ 148676 h 1200754"/>
              <a:gd name="connsiteX2" fmla="*/ 2044916 w 9136641"/>
              <a:gd name="connsiteY2" fmla="*/ 707124 h 1200754"/>
              <a:gd name="connsiteX3" fmla="*/ 7931134 w 9136641"/>
              <a:gd name="connsiteY3" fmla="*/ 1103242 h 1200754"/>
              <a:gd name="connsiteX4" fmla="*/ 9122992 w 9136641"/>
              <a:gd name="connsiteY4" fmla="*/ 42824 h 1200754"/>
              <a:gd name="connsiteX5" fmla="*/ 9136641 w 9136641"/>
              <a:gd name="connsiteY5" fmla="*/ 1128023 h 1200754"/>
              <a:gd name="connsiteX6" fmla="*/ 9067476 w 9136641"/>
              <a:gd name="connsiteY6" fmla="*/ 1197188 h 1200754"/>
              <a:gd name="connsiteX7" fmla="*/ 160714 w 9136641"/>
              <a:gd name="connsiteY7" fmla="*/ 1200754 h 1200754"/>
              <a:gd name="connsiteX0" fmla="*/ 106198 w 9195016"/>
              <a:gd name="connsiteY0" fmla="*/ 1214738 h 1214738"/>
              <a:gd name="connsiteX1" fmla="*/ 140562 w 9195016"/>
              <a:gd name="connsiteY1" fmla="*/ 148676 h 1214738"/>
              <a:gd name="connsiteX2" fmla="*/ 2103291 w 9195016"/>
              <a:gd name="connsiteY2" fmla="*/ 707124 h 1214738"/>
              <a:gd name="connsiteX3" fmla="*/ 7989509 w 9195016"/>
              <a:gd name="connsiteY3" fmla="*/ 1103242 h 1214738"/>
              <a:gd name="connsiteX4" fmla="*/ 9181367 w 9195016"/>
              <a:gd name="connsiteY4" fmla="*/ 42824 h 1214738"/>
              <a:gd name="connsiteX5" fmla="*/ 9195016 w 9195016"/>
              <a:gd name="connsiteY5" fmla="*/ 1128023 h 1214738"/>
              <a:gd name="connsiteX6" fmla="*/ 9125851 w 9195016"/>
              <a:gd name="connsiteY6" fmla="*/ 1197188 h 1214738"/>
              <a:gd name="connsiteX7" fmla="*/ 219089 w 9195016"/>
              <a:gd name="connsiteY7" fmla="*/ 1200754 h 1214738"/>
              <a:gd name="connsiteX0" fmla="*/ 0 w 9054454"/>
              <a:gd name="connsiteY0" fmla="*/ 148676 h 1200754"/>
              <a:gd name="connsiteX1" fmla="*/ 1962729 w 9054454"/>
              <a:gd name="connsiteY1" fmla="*/ 707124 h 1200754"/>
              <a:gd name="connsiteX2" fmla="*/ 7848947 w 9054454"/>
              <a:gd name="connsiteY2" fmla="*/ 1103242 h 1200754"/>
              <a:gd name="connsiteX3" fmla="*/ 9040805 w 9054454"/>
              <a:gd name="connsiteY3" fmla="*/ 42824 h 1200754"/>
              <a:gd name="connsiteX4" fmla="*/ 9054454 w 9054454"/>
              <a:gd name="connsiteY4" fmla="*/ 1128023 h 1200754"/>
              <a:gd name="connsiteX5" fmla="*/ 8985289 w 9054454"/>
              <a:gd name="connsiteY5" fmla="*/ 1197188 h 1200754"/>
              <a:gd name="connsiteX6" fmla="*/ 78527 w 9054454"/>
              <a:gd name="connsiteY6" fmla="*/ 1200754 h 1200754"/>
              <a:gd name="connsiteX0" fmla="*/ 29074 w 9083528"/>
              <a:gd name="connsiteY0" fmla="*/ 148676 h 1197188"/>
              <a:gd name="connsiteX1" fmla="*/ 1991803 w 9083528"/>
              <a:gd name="connsiteY1" fmla="*/ 707124 h 1197188"/>
              <a:gd name="connsiteX2" fmla="*/ 7878021 w 9083528"/>
              <a:gd name="connsiteY2" fmla="*/ 1103242 h 1197188"/>
              <a:gd name="connsiteX3" fmla="*/ 9069879 w 9083528"/>
              <a:gd name="connsiteY3" fmla="*/ 42824 h 1197188"/>
              <a:gd name="connsiteX4" fmla="*/ 9083528 w 9083528"/>
              <a:gd name="connsiteY4" fmla="*/ 1128023 h 1197188"/>
              <a:gd name="connsiteX5" fmla="*/ 9014363 w 9083528"/>
              <a:gd name="connsiteY5" fmla="*/ 1197188 h 1197188"/>
              <a:gd name="connsiteX6" fmla="*/ 0 w 9083528"/>
              <a:gd name="connsiteY6" fmla="*/ 1188562 h 1197188"/>
              <a:gd name="connsiteX0" fmla="*/ 57838 w 9083528"/>
              <a:gd name="connsiteY0" fmla="*/ 3577 h 2199953"/>
              <a:gd name="connsiteX1" fmla="*/ 1991803 w 9083528"/>
              <a:gd name="connsiteY1" fmla="*/ 1709889 h 2199953"/>
              <a:gd name="connsiteX2" fmla="*/ 7878021 w 9083528"/>
              <a:gd name="connsiteY2" fmla="*/ 2106007 h 2199953"/>
              <a:gd name="connsiteX3" fmla="*/ 9069879 w 9083528"/>
              <a:gd name="connsiteY3" fmla="*/ 1045589 h 2199953"/>
              <a:gd name="connsiteX4" fmla="*/ 9083528 w 9083528"/>
              <a:gd name="connsiteY4" fmla="*/ 2130788 h 2199953"/>
              <a:gd name="connsiteX5" fmla="*/ 9014363 w 9083528"/>
              <a:gd name="connsiteY5" fmla="*/ 2199953 h 2199953"/>
              <a:gd name="connsiteX6" fmla="*/ 0 w 9083528"/>
              <a:gd name="connsiteY6" fmla="*/ 2191327 h 2199953"/>
              <a:gd name="connsiteX0" fmla="*/ 57838 w 9091325"/>
              <a:gd name="connsiteY0" fmla="*/ 3577 h 2291545"/>
              <a:gd name="connsiteX1" fmla="*/ 1991803 w 9091325"/>
              <a:gd name="connsiteY1" fmla="*/ 1709889 h 2291545"/>
              <a:gd name="connsiteX2" fmla="*/ 7878021 w 9091325"/>
              <a:gd name="connsiteY2" fmla="*/ 2106007 h 2291545"/>
              <a:gd name="connsiteX3" fmla="*/ 9089053 w 9091325"/>
              <a:gd name="connsiteY3" fmla="*/ 306287 h 2291545"/>
              <a:gd name="connsiteX4" fmla="*/ 9083528 w 9091325"/>
              <a:gd name="connsiteY4" fmla="*/ 2130788 h 2291545"/>
              <a:gd name="connsiteX5" fmla="*/ 9014363 w 9091325"/>
              <a:gd name="connsiteY5" fmla="*/ 2199953 h 2291545"/>
              <a:gd name="connsiteX6" fmla="*/ 0 w 9091325"/>
              <a:gd name="connsiteY6" fmla="*/ 2191327 h 2291545"/>
              <a:gd name="connsiteX0" fmla="*/ 57838 w 9091325"/>
              <a:gd name="connsiteY0" fmla="*/ 3380 h 2291348"/>
              <a:gd name="connsiteX1" fmla="*/ 1991803 w 9091325"/>
              <a:gd name="connsiteY1" fmla="*/ 1709692 h 2291348"/>
              <a:gd name="connsiteX2" fmla="*/ 7647913 w 9091325"/>
              <a:gd name="connsiteY2" fmla="*/ 1570789 h 2291348"/>
              <a:gd name="connsiteX3" fmla="*/ 9089053 w 9091325"/>
              <a:gd name="connsiteY3" fmla="*/ 306090 h 2291348"/>
              <a:gd name="connsiteX4" fmla="*/ 9083528 w 9091325"/>
              <a:gd name="connsiteY4" fmla="*/ 2130591 h 2291348"/>
              <a:gd name="connsiteX5" fmla="*/ 9014363 w 9091325"/>
              <a:gd name="connsiteY5" fmla="*/ 2199756 h 2291348"/>
              <a:gd name="connsiteX6" fmla="*/ 0 w 9091325"/>
              <a:gd name="connsiteY6" fmla="*/ 2191130 h 2291348"/>
              <a:gd name="connsiteX0" fmla="*/ 57838 w 9091325"/>
              <a:gd name="connsiteY0" fmla="*/ 6163 h 2294131"/>
              <a:gd name="connsiteX1" fmla="*/ 2854708 w 9091325"/>
              <a:gd name="connsiteY1" fmla="*/ 992628 h 2294131"/>
              <a:gd name="connsiteX2" fmla="*/ 7647913 w 9091325"/>
              <a:gd name="connsiteY2" fmla="*/ 1573572 h 2294131"/>
              <a:gd name="connsiteX3" fmla="*/ 9089053 w 9091325"/>
              <a:gd name="connsiteY3" fmla="*/ 308873 h 2294131"/>
              <a:gd name="connsiteX4" fmla="*/ 9083528 w 9091325"/>
              <a:gd name="connsiteY4" fmla="*/ 2133374 h 2294131"/>
              <a:gd name="connsiteX5" fmla="*/ 9014363 w 9091325"/>
              <a:gd name="connsiteY5" fmla="*/ 2202539 h 2294131"/>
              <a:gd name="connsiteX6" fmla="*/ 0 w 9091325"/>
              <a:gd name="connsiteY6" fmla="*/ 2193913 h 2294131"/>
              <a:gd name="connsiteX0" fmla="*/ 57838 w 9763788"/>
              <a:gd name="connsiteY0" fmla="*/ 6163 h 2202539"/>
              <a:gd name="connsiteX1" fmla="*/ 2854708 w 9763788"/>
              <a:gd name="connsiteY1" fmla="*/ 992628 h 2202539"/>
              <a:gd name="connsiteX2" fmla="*/ 7647913 w 9763788"/>
              <a:gd name="connsiteY2" fmla="*/ 1573572 h 2202539"/>
              <a:gd name="connsiteX3" fmla="*/ 9089053 w 9763788"/>
              <a:gd name="connsiteY3" fmla="*/ 308873 h 2202539"/>
              <a:gd name="connsiteX4" fmla="*/ 9014363 w 9763788"/>
              <a:gd name="connsiteY4" fmla="*/ 2202539 h 2202539"/>
              <a:gd name="connsiteX5" fmla="*/ 0 w 9763788"/>
              <a:gd name="connsiteY5" fmla="*/ 2193913 h 2202539"/>
              <a:gd name="connsiteX0" fmla="*/ 57838 w 9763788"/>
              <a:gd name="connsiteY0" fmla="*/ 6163 h 2202539"/>
              <a:gd name="connsiteX1" fmla="*/ 2854708 w 9763788"/>
              <a:gd name="connsiteY1" fmla="*/ 992628 h 2202539"/>
              <a:gd name="connsiteX2" fmla="*/ 7647913 w 9763788"/>
              <a:gd name="connsiteY2" fmla="*/ 1573572 h 2202539"/>
              <a:gd name="connsiteX3" fmla="*/ 9089053 w 9763788"/>
              <a:gd name="connsiteY3" fmla="*/ 308873 h 2202539"/>
              <a:gd name="connsiteX4" fmla="*/ 9014363 w 9763788"/>
              <a:gd name="connsiteY4" fmla="*/ 2202539 h 2202539"/>
              <a:gd name="connsiteX5" fmla="*/ 0 w 9763788"/>
              <a:gd name="connsiteY5" fmla="*/ 2193913 h 2202539"/>
              <a:gd name="connsiteX0" fmla="*/ 57838 w 9705833"/>
              <a:gd name="connsiteY0" fmla="*/ 6163 h 2202539"/>
              <a:gd name="connsiteX1" fmla="*/ 2854708 w 9705833"/>
              <a:gd name="connsiteY1" fmla="*/ 992628 h 2202539"/>
              <a:gd name="connsiteX2" fmla="*/ 7647913 w 9705833"/>
              <a:gd name="connsiteY2" fmla="*/ 1573572 h 2202539"/>
              <a:gd name="connsiteX3" fmla="*/ 9089053 w 9705833"/>
              <a:gd name="connsiteY3" fmla="*/ 308873 h 2202539"/>
              <a:gd name="connsiteX4" fmla="*/ 9014363 w 9705833"/>
              <a:gd name="connsiteY4" fmla="*/ 2202539 h 2202539"/>
              <a:gd name="connsiteX5" fmla="*/ 0 w 9705833"/>
              <a:gd name="connsiteY5" fmla="*/ 2193913 h 2202539"/>
              <a:gd name="connsiteX0" fmla="*/ 57838 w 9954461"/>
              <a:gd name="connsiteY0" fmla="*/ 6163 h 2202539"/>
              <a:gd name="connsiteX1" fmla="*/ 2854708 w 9954461"/>
              <a:gd name="connsiteY1" fmla="*/ 992628 h 2202539"/>
              <a:gd name="connsiteX2" fmla="*/ 7647913 w 9954461"/>
              <a:gd name="connsiteY2" fmla="*/ 1573572 h 2202539"/>
              <a:gd name="connsiteX3" fmla="*/ 9089053 w 9954461"/>
              <a:gd name="connsiteY3" fmla="*/ 308873 h 2202539"/>
              <a:gd name="connsiteX4" fmla="*/ 9684297 w 9954461"/>
              <a:gd name="connsiteY4" fmla="*/ 1586313 h 2202539"/>
              <a:gd name="connsiteX5" fmla="*/ 9014363 w 9954461"/>
              <a:gd name="connsiteY5" fmla="*/ 2202539 h 2202539"/>
              <a:gd name="connsiteX6" fmla="*/ 0 w 9954461"/>
              <a:gd name="connsiteY6" fmla="*/ 2193913 h 2202539"/>
              <a:gd name="connsiteX0" fmla="*/ 57838 w 9740198"/>
              <a:gd name="connsiteY0" fmla="*/ 6163 h 2202539"/>
              <a:gd name="connsiteX1" fmla="*/ 2854708 w 9740198"/>
              <a:gd name="connsiteY1" fmla="*/ 992628 h 2202539"/>
              <a:gd name="connsiteX2" fmla="*/ 7647913 w 9740198"/>
              <a:gd name="connsiteY2" fmla="*/ 1573572 h 2202539"/>
              <a:gd name="connsiteX3" fmla="*/ 9089053 w 9740198"/>
              <a:gd name="connsiteY3" fmla="*/ 308873 h 2202539"/>
              <a:gd name="connsiteX4" fmla="*/ 9057336 w 9740198"/>
              <a:gd name="connsiteY4" fmla="*/ 1536618 h 2202539"/>
              <a:gd name="connsiteX5" fmla="*/ 9014363 w 9740198"/>
              <a:gd name="connsiteY5" fmla="*/ 2202539 h 2202539"/>
              <a:gd name="connsiteX6" fmla="*/ 0 w 9740198"/>
              <a:gd name="connsiteY6" fmla="*/ 2193913 h 2202539"/>
              <a:gd name="connsiteX0" fmla="*/ 57838 w 9754159"/>
              <a:gd name="connsiteY0" fmla="*/ 6163 h 2202539"/>
              <a:gd name="connsiteX1" fmla="*/ 2854708 w 9754159"/>
              <a:gd name="connsiteY1" fmla="*/ 992628 h 2202539"/>
              <a:gd name="connsiteX2" fmla="*/ 7647913 w 9754159"/>
              <a:gd name="connsiteY2" fmla="*/ 1573572 h 2202539"/>
              <a:gd name="connsiteX3" fmla="*/ 9089053 w 9754159"/>
              <a:gd name="connsiteY3" fmla="*/ 308873 h 2202539"/>
              <a:gd name="connsiteX4" fmla="*/ 9057336 w 9754159"/>
              <a:gd name="connsiteY4" fmla="*/ 1536618 h 2202539"/>
              <a:gd name="connsiteX5" fmla="*/ 9096522 w 9754159"/>
              <a:gd name="connsiteY5" fmla="*/ 1993817 h 2202539"/>
              <a:gd name="connsiteX6" fmla="*/ 9014363 w 9754159"/>
              <a:gd name="connsiteY6" fmla="*/ 2202539 h 2202539"/>
              <a:gd name="connsiteX7" fmla="*/ 0 w 9754159"/>
              <a:gd name="connsiteY7" fmla="*/ 2193913 h 2202539"/>
              <a:gd name="connsiteX0" fmla="*/ 57838 w 9693764"/>
              <a:gd name="connsiteY0" fmla="*/ 6163 h 2202539"/>
              <a:gd name="connsiteX1" fmla="*/ 2854708 w 9693764"/>
              <a:gd name="connsiteY1" fmla="*/ 992628 h 2202539"/>
              <a:gd name="connsiteX2" fmla="*/ 7647913 w 9693764"/>
              <a:gd name="connsiteY2" fmla="*/ 1573572 h 2202539"/>
              <a:gd name="connsiteX3" fmla="*/ 9089053 w 9693764"/>
              <a:gd name="connsiteY3" fmla="*/ 308873 h 2202539"/>
              <a:gd name="connsiteX4" fmla="*/ 9057336 w 9693764"/>
              <a:gd name="connsiteY4" fmla="*/ 1536618 h 2202539"/>
              <a:gd name="connsiteX5" fmla="*/ 9014363 w 9693764"/>
              <a:gd name="connsiteY5" fmla="*/ 2202539 h 2202539"/>
              <a:gd name="connsiteX6" fmla="*/ 0 w 9693764"/>
              <a:gd name="connsiteY6" fmla="*/ 2193913 h 2202539"/>
              <a:gd name="connsiteX0" fmla="*/ 57838 w 9581381"/>
              <a:gd name="connsiteY0" fmla="*/ 6163 h 2311869"/>
              <a:gd name="connsiteX1" fmla="*/ 2854708 w 9581381"/>
              <a:gd name="connsiteY1" fmla="*/ 992628 h 2311869"/>
              <a:gd name="connsiteX2" fmla="*/ 7647913 w 9581381"/>
              <a:gd name="connsiteY2" fmla="*/ 1573572 h 2311869"/>
              <a:gd name="connsiteX3" fmla="*/ 9089053 w 9581381"/>
              <a:gd name="connsiteY3" fmla="*/ 308873 h 2311869"/>
              <a:gd name="connsiteX4" fmla="*/ 9057336 w 9581381"/>
              <a:gd name="connsiteY4" fmla="*/ 1536618 h 2311869"/>
              <a:gd name="connsiteX5" fmla="*/ 8857623 w 9581381"/>
              <a:gd name="connsiteY5" fmla="*/ 2311869 h 2311869"/>
              <a:gd name="connsiteX6" fmla="*/ 0 w 9581381"/>
              <a:gd name="connsiteY6" fmla="*/ 2193913 h 2311869"/>
              <a:gd name="connsiteX0" fmla="*/ 57838 w 9581381"/>
              <a:gd name="connsiteY0" fmla="*/ 6163 h 2465097"/>
              <a:gd name="connsiteX1" fmla="*/ 2854708 w 9581381"/>
              <a:gd name="connsiteY1" fmla="*/ 992628 h 2465097"/>
              <a:gd name="connsiteX2" fmla="*/ 7647913 w 9581381"/>
              <a:gd name="connsiteY2" fmla="*/ 1573572 h 2465097"/>
              <a:gd name="connsiteX3" fmla="*/ 9089053 w 9581381"/>
              <a:gd name="connsiteY3" fmla="*/ 308873 h 2465097"/>
              <a:gd name="connsiteX4" fmla="*/ 9057336 w 9581381"/>
              <a:gd name="connsiteY4" fmla="*/ 1536618 h 2465097"/>
              <a:gd name="connsiteX5" fmla="*/ 8857623 w 9581381"/>
              <a:gd name="connsiteY5" fmla="*/ 2311869 h 2465097"/>
              <a:gd name="connsiteX6" fmla="*/ 0 w 9581381"/>
              <a:gd name="connsiteY6" fmla="*/ 2193913 h 2465097"/>
              <a:gd name="connsiteX0" fmla="*/ 57838 w 9188294"/>
              <a:gd name="connsiteY0" fmla="*/ 6163 h 2465097"/>
              <a:gd name="connsiteX1" fmla="*/ 2854708 w 9188294"/>
              <a:gd name="connsiteY1" fmla="*/ 992628 h 2465097"/>
              <a:gd name="connsiteX2" fmla="*/ 7647913 w 9188294"/>
              <a:gd name="connsiteY2" fmla="*/ 1573572 h 2465097"/>
              <a:gd name="connsiteX3" fmla="*/ 9089053 w 9188294"/>
              <a:gd name="connsiteY3" fmla="*/ 308873 h 2465097"/>
              <a:gd name="connsiteX4" fmla="*/ 9057336 w 9188294"/>
              <a:gd name="connsiteY4" fmla="*/ 1536618 h 2465097"/>
              <a:gd name="connsiteX5" fmla="*/ 8857623 w 9188294"/>
              <a:gd name="connsiteY5" fmla="*/ 2311869 h 2465097"/>
              <a:gd name="connsiteX6" fmla="*/ 0 w 9188294"/>
              <a:gd name="connsiteY6" fmla="*/ 2193913 h 2465097"/>
              <a:gd name="connsiteX0" fmla="*/ 57838 w 9188294"/>
              <a:gd name="connsiteY0" fmla="*/ 6163 h 2318597"/>
              <a:gd name="connsiteX1" fmla="*/ 2854708 w 9188294"/>
              <a:gd name="connsiteY1" fmla="*/ 992628 h 2318597"/>
              <a:gd name="connsiteX2" fmla="*/ 7647913 w 9188294"/>
              <a:gd name="connsiteY2" fmla="*/ 1573572 h 2318597"/>
              <a:gd name="connsiteX3" fmla="*/ 9089053 w 9188294"/>
              <a:gd name="connsiteY3" fmla="*/ 308873 h 2318597"/>
              <a:gd name="connsiteX4" fmla="*/ 9057336 w 9188294"/>
              <a:gd name="connsiteY4" fmla="*/ 1536618 h 2318597"/>
              <a:gd name="connsiteX5" fmla="*/ 9103421 w 9188294"/>
              <a:gd name="connsiteY5" fmla="*/ 2109989 h 2318597"/>
              <a:gd name="connsiteX6" fmla="*/ 0 w 9188294"/>
              <a:gd name="connsiteY6" fmla="*/ 2193913 h 2318597"/>
              <a:gd name="connsiteX0" fmla="*/ 57838 w 9188294"/>
              <a:gd name="connsiteY0" fmla="*/ 6163 h 2318597"/>
              <a:gd name="connsiteX1" fmla="*/ 2854708 w 9188294"/>
              <a:gd name="connsiteY1" fmla="*/ 992628 h 2318597"/>
              <a:gd name="connsiteX2" fmla="*/ 7647913 w 9188294"/>
              <a:gd name="connsiteY2" fmla="*/ 1573572 h 2318597"/>
              <a:gd name="connsiteX3" fmla="*/ 9089053 w 9188294"/>
              <a:gd name="connsiteY3" fmla="*/ 308873 h 2318597"/>
              <a:gd name="connsiteX4" fmla="*/ 9057336 w 9188294"/>
              <a:gd name="connsiteY4" fmla="*/ 1536618 h 2318597"/>
              <a:gd name="connsiteX5" fmla="*/ 9103421 w 9188294"/>
              <a:gd name="connsiteY5" fmla="*/ 2109989 h 2318597"/>
              <a:gd name="connsiteX6" fmla="*/ 0 w 9188294"/>
              <a:gd name="connsiteY6" fmla="*/ 2193913 h 2318597"/>
              <a:gd name="connsiteX0" fmla="*/ 57838 w 9188294"/>
              <a:gd name="connsiteY0" fmla="*/ 6163 h 2201471"/>
              <a:gd name="connsiteX1" fmla="*/ 2854708 w 9188294"/>
              <a:gd name="connsiteY1" fmla="*/ 992628 h 2201471"/>
              <a:gd name="connsiteX2" fmla="*/ 7647913 w 9188294"/>
              <a:gd name="connsiteY2" fmla="*/ 1573572 h 2201471"/>
              <a:gd name="connsiteX3" fmla="*/ 9089053 w 9188294"/>
              <a:gd name="connsiteY3" fmla="*/ 308873 h 2201471"/>
              <a:gd name="connsiteX4" fmla="*/ 9057336 w 9188294"/>
              <a:gd name="connsiteY4" fmla="*/ 1536618 h 2201471"/>
              <a:gd name="connsiteX5" fmla="*/ 9103421 w 9188294"/>
              <a:gd name="connsiteY5" fmla="*/ 2109989 h 2201471"/>
              <a:gd name="connsiteX6" fmla="*/ 0 w 9188294"/>
              <a:gd name="connsiteY6" fmla="*/ 2193913 h 2201471"/>
              <a:gd name="connsiteX0" fmla="*/ 57838 w 9188294"/>
              <a:gd name="connsiteY0" fmla="*/ 6163 h 2206961"/>
              <a:gd name="connsiteX1" fmla="*/ 2854708 w 9188294"/>
              <a:gd name="connsiteY1" fmla="*/ 992628 h 2206961"/>
              <a:gd name="connsiteX2" fmla="*/ 7647913 w 9188294"/>
              <a:gd name="connsiteY2" fmla="*/ 1573572 h 2206961"/>
              <a:gd name="connsiteX3" fmla="*/ 9089053 w 9188294"/>
              <a:gd name="connsiteY3" fmla="*/ 308873 h 2206961"/>
              <a:gd name="connsiteX4" fmla="*/ 9057336 w 9188294"/>
              <a:gd name="connsiteY4" fmla="*/ 1536618 h 2206961"/>
              <a:gd name="connsiteX5" fmla="*/ 9103421 w 9188294"/>
              <a:gd name="connsiteY5" fmla="*/ 2109989 h 2206961"/>
              <a:gd name="connsiteX6" fmla="*/ 0 w 9188294"/>
              <a:gd name="connsiteY6" fmla="*/ 2193913 h 2206961"/>
              <a:gd name="connsiteX0" fmla="*/ 57838 w 9188294"/>
              <a:gd name="connsiteY0" fmla="*/ 6163 h 2234144"/>
              <a:gd name="connsiteX1" fmla="*/ 2854708 w 9188294"/>
              <a:gd name="connsiteY1" fmla="*/ 992628 h 2234144"/>
              <a:gd name="connsiteX2" fmla="*/ 7647913 w 9188294"/>
              <a:gd name="connsiteY2" fmla="*/ 1573572 h 2234144"/>
              <a:gd name="connsiteX3" fmla="*/ 9089053 w 9188294"/>
              <a:gd name="connsiteY3" fmla="*/ 308873 h 2234144"/>
              <a:gd name="connsiteX4" fmla="*/ 9057336 w 9188294"/>
              <a:gd name="connsiteY4" fmla="*/ 1536618 h 2234144"/>
              <a:gd name="connsiteX5" fmla="*/ 8986376 w 9188294"/>
              <a:gd name="connsiteY5" fmla="*/ 2193117 h 2234144"/>
              <a:gd name="connsiteX6" fmla="*/ 0 w 9188294"/>
              <a:gd name="connsiteY6" fmla="*/ 2193913 h 2234144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8986376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8986376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9056605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9056605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9056605 w 9188294"/>
              <a:gd name="connsiteY5" fmla="*/ 2193117 h 2213076"/>
              <a:gd name="connsiteX6" fmla="*/ 0 w 9188294"/>
              <a:gd name="connsiteY6" fmla="*/ 2193913 h 2213076"/>
              <a:gd name="connsiteX0" fmla="*/ 0 w 9247502"/>
              <a:gd name="connsiteY0" fmla="*/ 6027 h 2236690"/>
              <a:gd name="connsiteX1" fmla="*/ 2913916 w 9247502"/>
              <a:gd name="connsiteY1" fmla="*/ 1016242 h 2236690"/>
              <a:gd name="connsiteX2" fmla="*/ 7707121 w 9247502"/>
              <a:gd name="connsiteY2" fmla="*/ 1597186 h 2236690"/>
              <a:gd name="connsiteX3" fmla="*/ 9148261 w 9247502"/>
              <a:gd name="connsiteY3" fmla="*/ 332487 h 2236690"/>
              <a:gd name="connsiteX4" fmla="*/ 9116544 w 9247502"/>
              <a:gd name="connsiteY4" fmla="*/ 1560232 h 2236690"/>
              <a:gd name="connsiteX5" fmla="*/ 9115813 w 9247502"/>
              <a:gd name="connsiteY5" fmla="*/ 2216731 h 2236690"/>
              <a:gd name="connsiteX6" fmla="*/ 59208 w 9247502"/>
              <a:gd name="connsiteY6" fmla="*/ 2217527 h 2236690"/>
              <a:gd name="connsiteX0" fmla="*/ 69543 w 9188294"/>
              <a:gd name="connsiteY0" fmla="*/ 5961 h 2248500"/>
              <a:gd name="connsiteX1" fmla="*/ 2854708 w 9188294"/>
              <a:gd name="connsiteY1" fmla="*/ 1028052 h 2248500"/>
              <a:gd name="connsiteX2" fmla="*/ 7647913 w 9188294"/>
              <a:gd name="connsiteY2" fmla="*/ 1608996 h 2248500"/>
              <a:gd name="connsiteX3" fmla="*/ 9089053 w 9188294"/>
              <a:gd name="connsiteY3" fmla="*/ 344297 h 2248500"/>
              <a:gd name="connsiteX4" fmla="*/ 9057336 w 9188294"/>
              <a:gd name="connsiteY4" fmla="*/ 1572042 h 2248500"/>
              <a:gd name="connsiteX5" fmla="*/ 9056605 w 9188294"/>
              <a:gd name="connsiteY5" fmla="*/ 2228541 h 2248500"/>
              <a:gd name="connsiteX6" fmla="*/ 0 w 9188294"/>
              <a:gd name="connsiteY6" fmla="*/ 2229337 h 2248500"/>
              <a:gd name="connsiteX0" fmla="*/ 0 w 9200683"/>
              <a:gd name="connsiteY0" fmla="*/ 5771 h 2283936"/>
              <a:gd name="connsiteX1" fmla="*/ 2867097 w 9200683"/>
              <a:gd name="connsiteY1" fmla="*/ 1063488 h 2283936"/>
              <a:gd name="connsiteX2" fmla="*/ 7660302 w 9200683"/>
              <a:gd name="connsiteY2" fmla="*/ 1644432 h 2283936"/>
              <a:gd name="connsiteX3" fmla="*/ 9101442 w 9200683"/>
              <a:gd name="connsiteY3" fmla="*/ 379733 h 2283936"/>
              <a:gd name="connsiteX4" fmla="*/ 9069725 w 9200683"/>
              <a:gd name="connsiteY4" fmla="*/ 1607478 h 2283936"/>
              <a:gd name="connsiteX5" fmla="*/ 9068994 w 9200683"/>
              <a:gd name="connsiteY5" fmla="*/ 2263977 h 2283936"/>
              <a:gd name="connsiteX6" fmla="*/ 12389 w 9200683"/>
              <a:gd name="connsiteY6" fmla="*/ 2264773 h 2283936"/>
              <a:gd name="connsiteX0" fmla="*/ 0 w 9200683"/>
              <a:gd name="connsiteY0" fmla="*/ 5771 h 2283936"/>
              <a:gd name="connsiteX1" fmla="*/ 2867097 w 9200683"/>
              <a:gd name="connsiteY1" fmla="*/ 1063488 h 2283936"/>
              <a:gd name="connsiteX2" fmla="*/ 7660302 w 9200683"/>
              <a:gd name="connsiteY2" fmla="*/ 1644432 h 2283936"/>
              <a:gd name="connsiteX3" fmla="*/ 9101442 w 9200683"/>
              <a:gd name="connsiteY3" fmla="*/ 379733 h 2283936"/>
              <a:gd name="connsiteX4" fmla="*/ 9069725 w 9200683"/>
              <a:gd name="connsiteY4" fmla="*/ 1607478 h 2283936"/>
              <a:gd name="connsiteX5" fmla="*/ 9068994 w 9200683"/>
              <a:gd name="connsiteY5" fmla="*/ 2263977 h 2283936"/>
              <a:gd name="connsiteX6" fmla="*/ 12389 w 9200683"/>
              <a:gd name="connsiteY6" fmla="*/ 2264773 h 2283936"/>
              <a:gd name="connsiteX0" fmla="*/ 0 w 9104308"/>
              <a:gd name="connsiteY0" fmla="*/ 5771 h 2283936"/>
              <a:gd name="connsiteX1" fmla="*/ 2867097 w 9104308"/>
              <a:gd name="connsiteY1" fmla="*/ 1063488 h 2283936"/>
              <a:gd name="connsiteX2" fmla="*/ 7660302 w 9104308"/>
              <a:gd name="connsiteY2" fmla="*/ 1644432 h 2283936"/>
              <a:gd name="connsiteX3" fmla="*/ 9101442 w 9104308"/>
              <a:gd name="connsiteY3" fmla="*/ 379733 h 2283936"/>
              <a:gd name="connsiteX4" fmla="*/ 9069725 w 9104308"/>
              <a:gd name="connsiteY4" fmla="*/ 1607478 h 2283936"/>
              <a:gd name="connsiteX5" fmla="*/ 9068994 w 9104308"/>
              <a:gd name="connsiteY5" fmla="*/ 2263977 h 2283936"/>
              <a:gd name="connsiteX6" fmla="*/ 12389 w 9104308"/>
              <a:gd name="connsiteY6" fmla="*/ 2264773 h 2283936"/>
              <a:gd name="connsiteX0" fmla="*/ 0 w 9233465"/>
              <a:gd name="connsiteY0" fmla="*/ 5728 h 2283893"/>
              <a:gd name="connsiteX1" fmla="*/ 2867097 w 9233465"/>
              <a:gd name="connsiteY1" fmla="*/ 1063445 h 2283893"/>
              <a:gd name="connsiteX2" fmla="*/ 7216827 w 9233465"/>
              <a:gd name="connsiteY2" fmla="*/ 1600846 h 2283893"/>
              <a:gd name="connsiteX3" fmla="*/ 9101442 w 9233465"/>
              <a:gd name="connsiteY3" fmla="*/ 379690 h 2283893"/>
              <a:gd name="connsiteX4" fmla="*/ 9069725 w 9233465"/>
              <a:gd name="connsiteY4" fmla="*/ 1607435 h 2283893"/>
              <a:gd name="connsiteX5" fmla="*/ 9068994 w 9233465"/>
              <a:gd name="connsiteY5" fmla="*/ 2263934 h 2283893"/>
              <a:gd name="connsiteX6" fmla="*/ 12389 w 9233465"/>
              <a:gd name="connsiteY6" fmla="*/ 2264730 h 2283893"/>
              <a:gd name="connsiteX0" fmla="*/ 0 w 9233465"/>
              <a:gd name="connsiteY0" fmla="*/ 5728 h 2283893"/>
              <a:gd name="connsiteX1" fmla="*/ 2867097 w 9233465"/>
              <a:gd name="connsiteY1" fmla="*/ 1063445 h 2283893"/>
              <a:gd name="connsiteX2" fmla="*/ 7216827 w 9233465"/>
              <a:gd name="connsiteY2" fmla="*/ 1600846 h 2283893"/>
              <a:gd name="connsiteX3" fmla="*/ 9101442 w 9233465"/>
              <a:gd name="connsiteY3" fmla="*/ 379690 h 2283893"/>
              <a:gd name="connsiteX4" fmla="*/ 9069725 w 9233465"/>
              <a:gd name="connsiteY4" fmla="*/ 1607435 h 2283893"/>
              <a:gd name="connsiteX5" fmla="*/ 9068994 w 9233465"/>
              <a:gd name="connsiteY5" fmla="*/ 2263934 h 2283893"/>
              <a:gd name="connsiteX6" fmla="*/ 12389 w 9233465"/>
              <a:gd name="connsiteY6" fmla="*/ 2264730 h 2283893"/>
              <a:gd name="connsiteX0" fmla="*/ 0 w 9153254"/>
              <a:gd name="connsiteY0" fmla="*/ 5728 h 2283893"/>
              <a:gd name="connsiteX1" fmla="*/ 2867097 w 9153254"/>
              <a:gd name="connsiteY1" fmla="*/ 1063445 h 2283893"/>
              <a:gd name="connsiteX2" fmla="*/ 7216827 w 9153254"/>
              <a:gd name="connsiteY2" fmla="*/ 1600846 h 2283893"/>
              <a:gd name="connsiteX3" fmla="*/ 8986997 w 9153254"/>
              <a:gd name="connsiteY3" fmla="*/ 336147 h 2283893"/>
              <a:gd name="connsiteX4" fmla="*/ 9069725 w 9153254"/>
              <a:gd name="connsiteY4" fmla="*/ 1607435 h 2283893"/>
              <a:gd name="connsiteX5" fmla="*/ 9068994 w 9153254"/>
              <a:gd name="connsiteY5" fmla="*/ 2263934 h 2283893"/>
              <a:gd name="connsiteX6" fmla="*/ 12389 w 9153254"/>
              <a:gd name="connsiteY6" fmla="*/ 2264730 h 2283893"/>
              <a:gd name="connsiteX0" fmla="*/ 0 w 9072245"/>
              <a:gd name="connsiteY0" fmla="*/ 5728 h 2283893"/>
              <a:gd name="connsiteX1" fmla="*/ 2867097 w 9072245"/>
              <a:gd name="connsiteY1" fmla="*/ 1063445 h 2283893"/>
              <a:gd name="connsiteX2" fmla="*/ 7216827 w 9072245"/>
              <a:gd name="connsiteY2" fmla="*/ 1600846 h 2283893"/>
              <a:gd name="connsiteX3" fmla="*/ 8986997 w 9072245"/>
              <a:gd name="connsiteY3" fmla="*/ 336147 h 2283893"/>
              <a:gd name="connsiteX4" fmla="*/ 9069725 w 9072245"/>
              <a:gd name="connsiteY4" fmla="*/ 1607435 h 2283893"/>
              <a:gd name="connsiteX5" fmla="*/ 9068994 w 9072245"/>
              <a:gd name="connsiteY5" fmla="*/ 2263934 h 2283893"/>
              <a:gd name="connsiteX6" fmla="*/ 12389 w 9072245"/>
              <a:gd name="connsiteY6" fmla="*/ 2264730 h 2283893"/>
              <a:gd name="connsiteX0" fmla="*/ 0 w 9072245"/>
              <a:gd name="connsiteY0" fmla="*/ 5728 h 2283893"/>
              <a:gd name="connsiteX1" fmla="*/ 2867097 w 9072245"/>
              <a:gd name="connsiteY1" fmla="*/ 1063445 h 2283893"/>
              <a:gd name="connsiteX2" fmla="*/ 7216827 w 9072245"/>
              <a:gd name="connsiteY2" fmla="*/ 1600846 h 2283893"/>
              <a:gd name="connsiteX3" fmla="*/ 9044220 w 9072245"/>
              <a:gd name="connsiteY3" fmla="*/ 321633 h 2283893"/>
              <a:gd name="connsiteX4" fmla="*/ 9069725 w 9072245"/>
              <a:gd name="connsiteY4" fmla="*/ 1607435 h 2283893"/>
              <a:gd name="connsiteX5" fmla="*/ 9068994 w 9072245"/>
              <a:gd name="connsiteY5" fmla="*/ 2263934 h 2283893"/>
              <a:gd name="connsiteX6" fmla="*/ 12389 w 9072245"/>
              <a:gd name="connsiteY6" fmla="*/ 2264730 h 2283893"/>
              <a:gd name="connsiteX0" fmla="*/ 0 w 9074184"/>
              <a:gd name="connsiteY0" fmla="*/ 5728 h 2283893"/>
              <a:gd name="connsiteX1" fmla="*/ 2867097 w 9074184"/>
              <a:gd name="connsiteY1" fmla="*/ 1063445 h 2283893"/>
              <a:gd name="connsiteX2" fmla="*/ 7216827 w 9074184"/>
              <a:gd name="connsiteY2" fmla="*/ 1600846 h 2283893"/>
              <a:gd name="connsiteX3" fmla="*/ 9044220 w 9074184"/>
              <a:gd name="connsiteY3" fmla="*/ 321633 h 2283893"/>
              <a:gd name="connsiteX4" fmla="*/ 9069725 w 9074184"/>
              <a:gd name="connsiteY4" fmla="*/ 1607435 h 2283893"/>
              <a:gd name="connsiteX5" fmla="*/ 9068994 w 9074184"/>
              <a:gd name="connsiteY5" fmla="*/ 2263934 h 2283893"/>
              <a:gd name="connsiteX6" fmla="*/ 12389 w 9074184"/>
              <a:gd name="connsiteY6" fmla="*/ 2264730 h 2283893"/>
              <a:gd name="connsiteX0" fmla="*/ 0 w 9074184"/>
              <a:gd name="connsiteY0" fmla="*/ 6769 h 2284934"/>
              <a:gd name="connsiteX1" fmla="*/ 2910014 w 9074184"/>
              <a:gd name="connsiteY1" fmla="*/ 919343 h 2284934"/>
              <a:gd name="connsiteX2" fmla="*/ 7216827 w 9074184"/>
              <a:gd name="connsiteY2" fmla="*/ 1601887 h 2284934"/>
              <a:gd name="connsiteX3" fmla="*/ 9044220 w 9074184"/>
              <a:gd name="connsiteY3" fmla="*/ 322674 h 2284934"/>
              <a:gd name="connsiteX4" fmla="*/ 9069725 w 9074184"/>
              <a:gd name="connsiteY4" fmla="*/ 1608476 h 2284934"/>
              <a:gd name="connsiteX5" fmla="*/ 9068994 w 9074184"/>
              <a:gd name="connsiteY5" fmla="*/ 2264975 h 2284934"/>
              <a:gd name="connsiteX6" fmla="*/ 12389 w 9074184"/>
              <a:gd name="connsiteY6" fmla="*/ 2265771 h 2284934"/>
              <a:gd name="connsiteX0" fmla="*/ 0 w 9252728"/>
              <a:gd name="connsiteY0" fmla="*/ 6750 h 2284915"/>
              <a:gd name="connsiteX1" fmla="*/ 2910014 w 9252728"/>
              <a:gd name="connsiteY1" fmla="*/ 919324 h 2284915"/>
              <a:gd name="connsiteX2" fmla="*/ 6387099 w 9252728"/>
              <a:gd name="connsiteY2" fmla="*/ 1587354 h 2284915"/>
              <a:gd name="connsiteX3" fmla="*/ 9044220 w 9252728"/>
              <a:gd name="connsiteY3" fmla="*/ 322655 h 2284915"/>
              <a:gd name="connsiteX4" fmla="*/ 9069725 w 9252728"/>
              <a:gd name="connsiteY4" fmla="*/ 1608457 h 2284915"/>
              <a:gd name="connsiteX5" fmla="*/ 9068994 w 9252728"/>
              <a:gd name="connsiteY5" fmla="*/ 2264956 h 2284915"/>
              <a:gd name="connsiteX6" fmla="*/ 12389 w 9252728"/>
              <a:gd name="connsiteY6" fmla="*/ 2265752 h 2284915"/>
              <a:gd name="connsiteX0" fmla="*/ 0 w 9222077"/>
              <a:gd name="connsiteY0" fmla="*/ 6871 h 2285036"/>
              <a:gd name="connsiteX1" fmla="*/ 2910014 w 9222077"/>
              <a:gd name="connsiteY1" fmla="*/ 919445 h 2285036"/>
              <a:gd name="connsiteX2" fmla="*/ 6801964 w 9222077"/>
              <a:gd name="connsiteY2" fmla="*/ 1674560 h 2285036"/>
              <a:gd name="connsiteX3" fmla="*/ 9044220 w 9222077"/>
              <a:gd name="connsiteY3" fmla="*/ 322776 h 2285036"/>
              <a:gd name="connsiteX4" fmla="*/ 9069725 w 9222077"/>
              <a:gd name="connsiteY4" fmla="*/ 1608578 h 2285036"/>
              <a:gd name="connsiteX5" fmla="*/ 9068994 w 9222077"/>
              <a:gd name="connsiteY5" fmla="*/ 2265077 h 2285036"/>
              <a:gd name="connsiteX6" fmla="*/ 12389 w 9222077"/>
              <a:gd name="connsiteY6" fmla="*/ 2265873 h 2285036"/>
              <a:gd name="connsiteX0" fmla="*/ 0 w 9185137"/>
              <a:gd name="connsiteY0" fmla="*/ 7019 h 2285184"/>
              <a:gd name="connsiteX1" fmla="*/ 2910014 w 9185137"/>
              <a:gd name="connsiteY1" fmla="*/ 919593 h 2285184"/>
              <a:gd name="connsiteX2" fmla="*/ 7302662 w 9185137"/>
              <a:gd name="connsiteY2" fmla="*/ 1776308 h 2285184"/>
              <a:gd name="connsiteX3" fmla="*/ 9044220 w 9185137"/>
              <a:gd name="connsiteY3" fmla="*/ 322924 h 2285184"/>
              <a:gd name="connsiteX4" fmla="*/ 9069725 w 9185137"/>
              <a:gd name="connsiteY4" fmla="*/ 1608726 h 2285184"/>
              <a:gd name="connsiteX5" fmla="*/ 9068994 w 9185137"/>
              <a:gd name="connsiteY5" fmla="*/ 2265225 h 2285184"/>
              <a:gd name="connsiteX6" fmla="*/ 12389 w 9185137"/>
              <a:gd name="connsiteY6" fmla="*/ 2266021 h 2285184"/>
              <a:gd name="connsiteX0" fmla="*/ 0 w 9114861"/>
              <a:gd name="connsiteY0" fmla="*/ 7019 h 2285184"/>
              <a:gd name="connsiteX1" fmla="*/ 2910014 w 9114861"/>
              <a:gd name="connsiteY1" fmla="*/ 919593 h 2285184"/>
              <a:gd name="connsiteX2" fmla="*/ 7302662 w 9114861"/>
              <a:gd name="connsiteY2" fmla="*/ 1776308 h 2285184"/>
              <a:gd name="connsiteX3" fmla="*/ 8929775 w 9114861"/>
              <a:gd name="connsiteY3" fmla="*/ 105209 h 2285184"/>
              <a:gd name="connsiteX4" fmla="*/ 9069725 w 9114861"/>
              <a:gd name="connsiteY4" fmla="*/ 1608726 h 2285184"/>
              <a:gd name="connsiteX5" fmla="*/ 9068994 w 9114861"/>
              <a:gd name="connsiteY5" fmla="*/ 2265225 h 2285184"/>
              <a:gd name="connsiteX6" fmla="*/ 12389 w 9114861"/>
              <a:gd name="connsiteY6" fmla="*/ 2266021 h 2285184"/>
              <a:gd name="connsiteX0" fmla="*/ 0 w 9072245"/>
              <a:gd name="connsiteY0" fmla="*/ 7019 h 2285184"/>
              <a:gd name="connsiteX1" fmla="*/ 2910014 w 9072245"/>
              <a:gd name="connsiteY1" fmla="*/ 919593 h 2285184"/>
              <a:gd name="connsiteX2" fmla="*/ 7302662 w 9072245"/>
              <a:gd name="connsiteY2" fmla="*/ 1776308 h 2285184"/>
              <a:gd name="connsiteX3" fmla="*/ 8929775 w 9072245"/>
              <a:gd name="connsiteY3" fmla="*/ 105209 h 2285184"/>
              <a:gd name="connsiteX4" fmla="*/ 9069725 w 9072245"/>
              <a:gd name="connsiteY4" fmla="*/ 1608726 h 2285184"/>
              <a:gd name="connsiteX5" fmla="*/ 9068994 w 9072245"/>
              <a:gd name="connsiteY5" fmla="*/ 2265225 h 2285184"/>
              <a:gd name="connsiteX6" fmla="*/ 12389 w 9072245"/>
              <a:gd name="connsiteY6" fmla="*/ 2266021 h 2285184"/>
              <a:gd name="connsiteX0" fmla="*/ 0 w 9072511"/>
              <a:gd name="connsiteY0" fmla="*/ 19857 h 2298022"/>
              <a:gd name="connsiteX1" fmla="*/ 2910014 w 9072511"/>
              <a:gd name="connsiteY1" fmla="*/ 932431 h 2298022"/>
              <a:gd name="connsiteX2" fmla="*/ 7302662 w 9072511"/>
              <a:gd name="connsiteY2" fmla="*/ 1789146 h 2298022"/>
              <a:gd name="connsiteX3" fmla="*/ 8986997 w 9072511"/>
              <a:gd name="connsiteY3" fmla="*/ 30961 h 2298022"/>
              <a:gd name="connsiteX4" fmla="*/ 9069725 w 9072511"/>
              <a:gd name="connsiteY4" fmla="*/ 1621564 h 2298022"/>
              <a:gd name="connsiteX5" fmla="*/ 9068994 w 9072511"/>
              <a:gd name="connsiteY5" fmla="*/ 2278063 h 2298022"/>
              <a:gd name="connsiteX6" fmla="*/ 12389 w 9072511"/>
              <a:gd name="connsiteY6" fmla="*/ 2278859 h 2298022"/>
              <a:gd name="connsiteX0" fmla="*/ 0 w 9086253"/>
              <a:gd name="connsiteY0" fmla="*/ 62874 h 2341039"/>
              <a:gd name="connsiteX1" fmla="*/ 2910014 w 9086253"/>
              <a:gd name="connsiteY1" fmla="*/ 975448 h 2341039"/>
              <a:gd name="connsiteX2" fmla="*/ 7302662 w 9086253"/>
              <a:gd name="connsiteY2" fmla="*/ 1832163 h 2341039"/>
              <a:gd name="connsiteX3" fmla="*/ 9044220 w 9086253"/>
              <a:gd name="connsiteY3" fmla="*/ 30435 h 2341039"/>
              <a:gd name="connsiteX4" fmla="*/ 9069725 w 9086253"/>
              <a:gd name="connsiteY4" fmla="*/ 1664581 h 2341039"/>
              <a:gd name="connsiteX5" fmla="*/ 9068994 w 9086253"/>
              <a:gd name="connsiteY5" fmla="*/ 2321080 h 2341039"/>
              <a:gd name="connsiteX6" fmla="*/ 12389 w 9086253"/>
              <a:gd name="connsiteY6" fmla="*/ 2321876 h 2341039"/>
              <a:gd name="connsiteX0" fmla="*/ 0 w 9072245"/>
              <a:gd name="connsiteY0" fmla="*/ 62964 h 2341129"/>
              <a:gd name="connsiteX1" fmla="*/ 2910014 w 9072245"/>
              <a:gd name="connsiteY1" fmla="*/ 975538 h 2341129"/>
              <a:gd name="connsiteX2" fmla="*/ 7302662 w 9072245"/>
              <a:gd name="connsiteY2" fmla="*/ 1832253 h 2341129"/>
              <a:gd name="connsiteX3" fmla="*/ 9044220 w 9072245"/>
              <a:gd name="connsiteY3" fmla="*/ 30525 h 2341129"/>
              <a:gd name="connsiteX4" fmla="*/ 9069725 w 9072245"/>
              <a:gd name="connsiteY4" fmla="*/ 1664671 h 2341129"/>
              <a:gd name="connsiteX5" fmla="*/ 9068994 w 9072245"/>
              <a:gd name="connsiteY5" fmla="*/ 2321170 h 2341129"/>
              <a:gd name="connsiteX6" fmla="*/ 12389 w 9072245"/>
              <a:gd name="connsiteY6" fmla="*/ 2321966 h 2341129"/>
              <a:gd name="connsiteX0" fmla="*/ 0 w 9072742"/>
              <a:gd name="connsiteY0" fmla="*/ 63073 h 2341238"/>
              <a:gd name="connsiteX1" fmla="*/ 2910014 w 9072742"/>
              <a:gd name="connsiteY1" fmla="*/ 975647 h 2341238"/>
              <a:gd name="connsiteX2" fmla="*/ 7302662 w 9072742"/>
              <a:gd name="connsiteY2" fmla="*/ 1832362 h 2341238"/>
              <a:gd name="connsiteX3" fmla="*/ 9044220 w 9072742"/>
              <a:gd name="connsiteY3" fmla="*/ 30634 h 2341238"/>
              <a:gd name="connsiteX4" fmla="*/ 9069725 w 9072742"/>
              <a:gd name="connsiteY4" fmla="*/ 1664780 h 2341238"/>
              <a:gd name="connsiteX5" fmla="*/ 9068994 w 9072742"/>
              <a:gd name="connsiteY5" fmla="*/ 2321279 h 2341238"/>
              <a:gd name="connsiteX6" fmla="*/ 12389 w 9072742"/>
              <a:gd name="connsiteY6" fmla="*/ 2322075 h 234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2742" h="2341238">
                <a:moveTo>
                  <a:pt x="0" y="63073"/>
                </a:moveTo>
                <a:cubicBezTo>
                  <a:pt x="332849" y="-21529"/>
                  <a:pt x="1692904" y="680766"/>
                  <a:pt x="2910014" y="975647"/>
                </a:cubicBezTo>
                <a:cubicBezTo>
                  <a:pt x="4127124" y="1270528"/>
                  <a:pt x="6280294" y="1989864"/>
                  <a:pt x="7302662" y="1832362"/>
                </a:cubicBezTo>
                <a:cubicBezTo>
                  <a:pt x="8325030" y="1674860"/>
                  <a:pt x="9040733" y="-265178"/>
                  <a:pt x="9044220" y="30634"/>
                </a:cubicBezTo>
                <a:cubicBezTo>
                  <a:pt x="9052617" y="742933"/>
                  <a:pt x="9082173" y="1349169"/>
                  <a:pt x="9069725" y="1664780"/>
                </a:cubicBezTo>
                <a:cubicBezTo>
                  <a:pt x="9057277" y="1980391"/>
                  <a:pt x="9080361" y="1475459"/>
                  <a:pt x="9068994" y="2321279"/>
                </a:cubicBezTo>
                <a:cubicBezTo>
                  <a:pt x="8536258" y="2329331"/>
                  <a:pt x="2964930" y="2361394"/>
                  <a:pt x="12389" y="2322075"/>
                </a:cubicBez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9" y="116632"/>
            <a:ext cx="2197019" cy="3589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391199" flipH="1" flipV="1">
            <a:off x="6718133" y="38588"/>
            <a:ext cx="2802463" cy="14714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41311">
            <a:off x="-279406" y="5782692"/>
            <a:ext cx="2103455" cy="11044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36814" y="6644194"/>
            <a:ext cx="1244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solidFill>
                <a:srgbClr val="F6822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7" y="0"/>
            <a:ext cx="3113152" cy="17785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073" y="1337363"/>
            <a:ext cx="7007719" cy="52557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459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683">
        <p:split orient="vert"/>
      </p:transition>
    </mc:Choice>
    <mc:Fallback xmlns="">
      <p:transition spd="slow" advTm="868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_uk-metronoma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6093296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548680"/>
            <a:ext cx="8679335" cy="53800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065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23">
        <p:wipe/>
      </p:transition>
    </mc:Choice>
    <mc:Fallback xmlns="">
      <p:transition spd="slow" advTm="60423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793" objId="2"/>
        <p14:stopEvt time="60423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134</Words>
  <Application>Microsoft Office PowerPoint</Application>
  <PresentationFormat>Экран (4:3)</PresentationFormat>
  <Paragraphs>19</Paragraphs>
  <Slides>11</Slides>
  <Notes>3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1_Тема Office</vt:lpstr>
      <vt:lpstr>Никто не забыт… Ничто не забыто…</vt:lpstr>
      <vt:lpstr>Презентация PowerPoint</vt:lpstr>
      <vt:lpstr>Священная война  </vt:lpstr>
      <vt:lpstr>Презентация PowerPoint</vt:lpstr>
      <vt:lpstr>Видеоролик http://cbs-uu.ru/писатели-бурятии-о-войне </vt:lpstr>
      <vt:lpstr>Презентация PowerPoint</vt:lpstr>
      <vt:lpstr>Алексей Уланов </vt:lpstr>
      <vt:lpstr>Презентация PowerPoint</vt:lpstr>
      <vt:lpstr>Презентация PowerPoint</vt:lpstr>
      <vt:lpstr>Голубь мира</vt:lpstr>
      <vt:lpstr>День Победы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muzeum</dc:creator>
  <cp:lastModifiedBy>Alex</cp:lastModifiedBy>
  <cp:revision>49</cp:revision>
  <dcterms:created xsi:type="dcterms:W3CDTF">2020-02-17T09:34:06Z</dcterms:created>
  <dcterms:modified xsi:type="dcterms:W3CDTF">2020-05-12T12:54:34Z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4535572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