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2" r:id="rId5"/>
    <p:sldId id="263" r:id="rId6"/>
    <p:sldId id="260" r:id="rId7"/>
    <p:sldId id="261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istorynotes.ru/borba-s-mongolo-tatarskimi-zavoevatelyami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istorynotes.ru/ledovoe-poboishhe-bitva-na-chudskom-ozere" TargetMode="External"/><Relationship Id="rId2" Type="http://schemas.openxmlformats.org/officeDocument/2006/relationships/hyperlink" Target="http://historynotes.ru/kratkaya-biografiya-aleksandra-nevskogo-i-nevskaya-bitva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historykratko.com/ledovoe-poboishhe-kratko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2500306"/>
            <a:ext cx="5105400" cy="2868168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Monotype Corsiva" pitchFamily="66" charset="0"/>
              </a:rPr>
              <a:t>Борьба со </a:t>
            </a:r>
            <a:r>
              <a:rPr lang="ru-RU" sz="6000" dirty="0" smtClean="0">
                <a:latin typeface="Monotype Corsiva" pitchFamily="66" charset="0"/>
              </a:rPr>
              <a:t>Шведскими и немецкими феодалами</a:t>
            </a:r>
            <a:endParaRPr lang="ru-RU" sz="60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28604"/>
            <a:ext cx="81439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13-м в. одновременно с </a:t>
            </a:r>
            <a:r>
              <a:rPr lang="ru-RU" b="1" dirty="0" smtClean="0">
                <a:hlinkClick r:id="rId2" tooltip="Монголо-татарское иго"/>
              </a:rPr>
              <a:t>нашествием монголо-татар</a:t>
            </a:r>
            <a:r>
              <a:rPr lang="ru-RU" dirty="0" smtClean="0"/>
              <a:t> возникла угроза завоевания северо-западных русских земель немецко-шведскими феодалами.</a:t>
            </a:r>
          </a:p>
          <a:p>
            <a:r>
              <a:rPr lang="ru-RU" dirty="0" smtClean="0"/>
              <a:t>В конце 12-го - начале 13-го в. объединенные в духовно-рыцарские ордена немецкие феодалы захватили большую часть богатых прибалтийских земель и создали Ливонский орден - главную опору интересов колонизационной политики Ватикана в Восточной Европе.</a:t>
            </a:r>
          </a:p>
          <a:p>
            <a:r>
              <a:rPr lang="ru-RU" dirty="0" smtClean="0"/>
              <a:t>В 1201 г. в устье Западной Двины немцы обосновали крепость - г. Ригу. В 1222 г. рыцари захватили г. Тарту (Юрьев), который защищали эсты (эстонцы) и русские.</a:t>
            </a:r>
          </a:p>
          <a:p>
            <a:r>
              <a:rPr lang="ru-RU" dirty="0" smtClean="0"/>
              <a:t>Идеологическое обоснование завоевательным походам давала Римско-католическая церковь, призывающая к скорейшему крещению язычников и укреплению влияния в Балтийском регионе.</a:t>
            </a:r>
          </a:p>
          <a:p>
            <a:r>
              <a:rPr lang="ru-RU" dirty="0" smtClean="0"/>
              <a:t>После завоевания Прибалтики агрессия ордена была направлена против Новгорода.</a:t>
            </a:r>
          </a:p>
          <a:p>
            <a:r>
              <a:rPr lang="ru-RU" dirty="0" smtClean="0"/>
              <a:t>В то же время северо-запад Руси подвергся нападению шведских феодалов, которые стремились завоевать часть побережья Балтики, принадлежащую новгородцам. Для подготовки экспансии шведами был захвачен остров </a:t>
            </a:r>
            <a:r>
              <a:rPr lang="ru-RU" dirty="0" err="1" smtClean="0"/>
              <a:t>Эзель</a:t>
            </a:r>
            <a:r>
              <a:rPr lang="ru-RU" dirty="0" smtClean="0"/>
              <a:t>. Датчане обосновали замок </a:t>
            </a:r>
            <a:r>
              <a:rPr lang="ru-RU" dirty="0" err="1" smtClean="0"/>
              <a:t>Ревель</a:t>
            </a:r>
            <a:r>
              <a:rPr lang="ru-RU" dirty="0" smtClean="0"/>
              <a:t> (</a:t>
            </a:r>
            <a:r>
              <a:rPr lang="ru-RU" dirty="0" err="1" smtClean="0"/>
              <a:t>Таллин</a:t>
            </a:r>
            <a:r>
              <a:rPr lang="ru-RU" dirty="0" smtClean="0"/>
              <a:t>). Шведы пытались поставить под свой контроль торговый путь «из варяг в греки».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 smtClean="0"/>
              <a:t>Причины немецко-шведской экспансии</a:t>
            </a:r>
          </a:p>
          <a:p>
            <a:pPr algn="ctr" fontAlgn="base"/>
            <a:r>
              <a:rPr lang="ru-RU" dirty="0" smtClean="0"/>
              <a:t>В результате феодальной раздробленности Русь сильно ослабла и не могла дать отпор. Слабое государство представляло огромный интерес для захватчиков;</a:t>
            </a:r>
          </a:p>
          <a:p>
            <a:pPr algn="ctr" fontAlgn="base"/>
            <a:r>
              <a:rPr lang="ru-RU" dirty="0" smtClean="0"/>
              <a:t>В конце 12 века Католическая Церковь активно поддерживала идею завоевания Северо-Западных территорий, в которые входила и Русь. Церковь хотела получить новые земли и распространить там свое влияние (искоренение и истребление язычников).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81439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Летом 1240 г. шведская флотилия с пятитысячным войском вошла в Неву и остановилась в устье ее притока - р. Ижоры. Новгородское войско во главе с князем Александром Ярославичем 15 июля 1240 г. одержало быструю и славную победу. Атаковав внезапно вдоль реки, они отрезали рыцарей от флотилии. Войском в 2 тыс. человек они разбили шведов. Новгородцы и </a:t>
            </a:r>
            <a:r>
              <a:rPr lang="ru-RU" dirty="0" err="1" smtClean="0"/>
              <a:t>ладожане</a:t>
            </a:r>
            <a:r>
              <a:rPr lang="ru-RU" dirty="0" smtClean="0"/>
              <a:t> потеряли в этой битве всего 20 воинов. За доблесть и мужество народ прозвал Александра Невским. Россия сохранила за собой берега Финского залива и возможность торгового обмена со странами Европы.</a:t>
            </a:r>
          </a:p>
          <a:p>
            <a:r>
              <a:rPr lang="ru-RU" dirty="0" smtClean="0"/>
              <a:t>В 1240 г. рыцари Ливонского ордена захватили крепость Изборск. Воспользовавшись изменой в рядах защитников, они в ходе семидневной осады взяли Псков. Нависла угроза потери Новгорода.</a:t>
            </a:r>
          </a:p>
          <a:p>
            <a:r>
              <a:rPr lang="ru-RU" b="1" dirty="0" smtClean="0">
                <a:hlinkClick r:id="rId2"/>
              </a:rPr>
              <a:t>Александр Невский</a:t>
            </a:r>
            <a:r>
              <a:rPr lang="ru-RU" dirty="0" smtClean="0"/>
              <a:t> находился в </a:t>
            </a:r>
            <a:r>
              <a:rPr lang="ru-RU" dirty="0" err="1" smtClean="0"/>
              <a:t>Переяславле</a:t>
            </a:r>
            <a:r>
              <a:rPr lang="ru-RU" dirty="0" smtClean="0"/>
              <a:t> из-за размолвки с новгородскими боярами. По другой версии, отъезд А. Невского был устроен по причине недовольства его популярностью хана Батыя. Нападение немецких рыцарей вынудило новгородцев просить Александра Невского вновь возглавить их войско.</a:t>
            </a:r>
          </a:p>
          <a:p>
            <a:r>
              <a:rPr lang="ru-RU" dirty="0" smtClean="0"/>
              <a:t>Дав согласие, Александр начал готовиться к будущему сражению. К новгородскому ополчению присоединились отряды из Владимирского княжества. В 1242 г. с суздальским войском он освободил г. Копорье и вернул Руси г. Псков.</a:t>
            </a:r>
          </a:p>
          <a:p>
            <a:r>
              <a:rPr lang="ru-RU" dirty="0" smtClean="0"/>
              <a:t>5 апреля 1242 г. на льду Чудского озера произошло </a:t>
            </a:r>
            <a:r>
              <a:rPr lang="ru-RU" b="1" dirty="0" smtClean="0">
                <a:hlinkClick r:id="rId3" tooltip="Ледовое побоище. Битва на Чудском озере"/>
              </a:rPr>
              <a:t>Ледовое побоище</a:t>
            </a:r>
            <a:r>
              <a:rPr lang="ru-RU" dirty="0" smtClean="0"/>
              <a:t>. Построив свои войска клином, немцы пытались расчленить русские полки, а затем разгромить их по частям.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00042"/>
            <a:ext cx="81439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Знакомый с этой тактикой Александр Невский построил свои войска в три полка и, дав увязнуть немецкому клину в ратниках среднего полка, фланговыми ударами нанес немцам поражение. Их положение усугубилось тем, что неповоротливые рыцари были лишены маневра в ближнем бою, а тяжелые доспехи проламывали непрочный весенний ладожский лед.</a:t>
            </a:r>
          </a:p>
          <a:p>
            <a:r>
              <a:rPr lang="ru-RU" dirty="0" smtClean="0"/>
              <a:t>Победа на Чудском озере имела огромное значение для государства. Была сохранена независимость Новгородской и Псковской земель и целостность Руси. Победа была достигнута благодаря героизму русских воинов и полководческому таланту Александра Невского.</a:t>
            </a:r>
          </a:p>
          <a:p>
            <a:r>
              <a:rPr lang="ru-RU" dirty="0" smtClean="0"/>
              <a:t>Большое беспокойство доставляли Руси набеги литовцев. Пользуясь татарским присутствием и ослаблением сопротивления нашествиям, они совершали набеги на сопредельные территории. С каждым разом углубляясь в пределы Руси, они проходили до г. Торжок и Бежецк. Александр Невский трижды нанес им поражение и вынудил литовцев оставить в покое северные территории Руси.</a:t>
            </a:r>
          </a:p>
          <a:p>
            <a:r>
              <a:rPr lang="ru-RU" dirty="0" smtClean="0"/>
              <a:t>После военных побед Александр Невский принес огромную пользу Руси на поприще дипломатии. Он добился компромиссных отношений с татарами, укрепил власть великого князя и положение государства в целом. За это Русская православная церковь возвела Александра Невского в ранг святых.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1439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 smtClean="0"/>
              <a:t>Победа над шведами</a:t>
            </a:r>
          </a:p>
          <a:p>
            <a:pPr algn="ctr" fontAlgn="base"/>
            <a:r>
              <a:rPr lang="ru-RU" dirty="0" smtClean="0"/>
              <a:t>Одно из первых крупных состоялось летом 1240 года, когда шведские корабли вошли в Неву. Новгородское войско во главе с князем Александром Ярославовичем выдвинулось навстречу шведом и одержало уверенную победу. За эту блестящую победу князя стали именовать Александром Невским, по названию реки, на которой он разгромил врагов.</a:t>
            </a:r>
          </a:p>
          <a:p>
            <a:pPr algn="ctr" fontAlgn="base"/>
            <a:r>
              <a:rPr lang="ru-RU" dirty="0" smtClean="0"/>
              <a:t>Победа на Неве позволила оттеснить врагов обратно на Восток, сохранить Русь и ее власть на побережье.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857496"/>
            <a:ext cx="8143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 smtClean="0"/>
              <a:t>Победа над немцами</a:t>
            </a:r>
          </a:p>
          <a:p>
            <a:pPr algn="ctr" fontAlgn="base"/>
            <a:r>
              <a:rPr lang="ru-RU" dirty="0" smtClean="0"/>
              <a:t>Однако шведы ушли и уступили место немецким рыцарям. Несмотря на то, что русское войско имело численный перевес, рыцарям удалось завоевать Псков и Изборск. Тогда на помощь снова был призван Новгородский князь Александр Невский, который смог в короткие сроки отвоевать захваченные территории.</a:t>
            </a:r>
          </a:p>
          <a:p>
            <a:pPr algn="ctr" fontAlgn="base"/>
            <a:r>
              <a:rPr lang="ru-RU" dirty="0" smtClean="0"/>
              <a:t>В 1242 году состоялась вторая легендарная битва – </a:t>
            </a:r>
            <a:r>
              <a:rPr lang="ru-RU" dirty="0" smtClean="0">
                <a:hlinkClick r:id="rId2" tooltip="Ледовое побоище кратко"/>
              </a:rPr>
              <a:t>Ледовое побоище</a:t>
            </a:r>
            <a:r>
              <a:rPr lang="ru-RU" dirty="0" smtClean="0"/>
              <a:t> на Чудском озере. Силы двух войск были примерно равны, однако Александр Невский смог хитростью оттеснить </a:t>
            </a:r>
            <a:r>
              <a:rPr lang="ru-RU" dirty="0" err="1" smtClean="0"/>
              <a:t>ливонцев</a:t>
            </a:r>
            <a:r>
              <a:rPr lang="ru-RU" dirty="0" smtClean="0"/>
              <a:t> и заманить их в западню на тонкий лед, многие погибли. В результате, уцелевшие рыцари в панике бежали, а Александр одержал еще одну блестящую победу.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81439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 smtClean="0"/>
              <a:t>Итоги экспансии немецко-шведских феодалов</a:t>
            </a:r>
          </a:p>
          <a:p>
            <a:pPr algn="ctr" fontAlgn="base"/>
            <a:r>
              <a:rPr lang="ru-RU" dirty="0" smtClean="0"/>
              <a:t>Несмотря на раздробленность и внутренние распри, Руси удалось дать отпор и не пустить шведов и немцев вглубь страны;</a:t>
            </a:r>
          </a:p>
          <a:p>
            <a:pPr algn="ctr" fontAlgn="base"/>
            <a:r>
              <a:rPr lang="ru-RU" dirty="0" smtClean="0"/>
              <a:t>После побед Александра Невского, немецкие рыцари и шведские феодалы еще долго не предпринимали никаких попыток напасть на Русь;</a:t>
            </a:r>
          </a:p>
          <a:p>
            <a:pPr algn="ctr" fontAlgn="base"/>
            <a:r>
              <a:rPr lang="ru-RU" dirty="0" smtClean="0"/>
              <a:t>Русь сохранила свою независимость и влияние на берегу Финского залива.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Картинки по запросу борьба со шведскими и немецкими феодалами википед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</TotalTime>
  <Words>540</Words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Борьба со Шведскими и немецкими феодалами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4</cp:revision>
  <dcterms:created xsi:type="dcterms:W3CDTF">2018-02-06T08:26:59Z</dcterms:created>
  <dcterms:modified xsi:type="dcterms:W3CDTF">2018-02-06T08:56:10Z</dcterms:modified>
</cp:coreProperties>
</file>