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68" r:id="rId15"/>
    <p:sldId id="269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140" autoAdjust="0"/>
    <p:restoredTop sz="94660"/>
  </p:normalViewPr>
  <p:slideViewPr>
    <p:cSldViewPr snapToGrid="0">
      <p:cViewPr varScale="1">
        <p:scale>
          <a:sx n="68" d="100"/>
          <a:sy n="68" d="100"/>
        </p:scale>
        <p:origin x="-77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B494-DF36-4458-AE62-0741D8029B5C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79EC2-5981-41F0-BDF1-A806DC9FED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7752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B494-DF36-4458-AE62-0741D8029B5C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79EC2-5981-41F0-BDF1-A806DC9FED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0549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B494-DF36-4458-AE62-0741D8029B5C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79EC2-5981-41F0-BDF1-A806DC9FED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3791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B494-DF36-4458-AE62-0741D8029B5C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79EC2-5981-41F0-BDF1-A806DC9FED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779450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B494-DF36-4458-AE62-0741D8029B5C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79EC2-5981-41F0-BDF1-A806DC9FED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3189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B494-DF36-4458-AE62-0741D8029B5C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79EC2-5981-41F0-BDF1-A806DC9FED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1016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B494-DF36-4458-AE62-0741D8029B5C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79EC2-5981-41F0-BDF1-A806DC9FED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1688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B494-DF36-4458-AE62-0741D8029B5C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79EC2-5981-41F0-BDF1-A806DC9FED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9193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B494-DF36-4458-AE62-0741D8029B5C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79EC2-5981-41F0-BDF1-A806DC9FED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1895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B494-DF36-4458-AE62-0741D8029B5C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79EC2-5981-41F0-BDF1-A806DC9FED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2904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B494-DF36-4458-AE62-0741D8029B5C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79EC2-5981-41F0-BDF1-A806DC9FED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497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B494-DF36-4458-AE62-0741D8029B5C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79EC2-5981-41F0-BDF1-A806DC9FED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9306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B494-DF36-4458-AE62-0741D8029B5C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79EC2-5981-41F0-BDF1-A806DC9FED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2929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B494-DF36-4458-AE62-0741D8029B5C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79EC2-5981-41F0-BDF1-A806DC9FED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0031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B494-DF36-4458-AE62-0741D8029B5C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79EC2-5981-41F0-BDF1-A806DC9FED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480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B494-DF36-4458-AE62-0741D8029B5C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79EC2-5981-41F0-BDF1-A806DC9FED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3811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FB494-DF36-4458-AE62-0741D8029B5C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79EC2-5981-41F0-BDF1-A806DC9FED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5057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FAFB494-DF36-4458-AE62-0741D8029B5C}" type="datetimeFigureOut">
              <a:rPr lang="ru-RU" smtClean="0"/>
              <a:pPr/>
              <a:t>08.02.2019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79EC2-5981-41F0-BDF1-A806DC9FED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3926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07/relationships/media" Target="../media/media3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07/relationships/media" Target="../media/media2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Великая Отечественная Война 1941год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Блицкриг или война на истощение?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7726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0384" y="170688"/>
            <a:ext cx="5376672" cy="975360"/>
          </a:xfrm>
        </p:spPr>
        <p:txBody>
          <a:bodyPr/>
          <a:lstStyle/>
          <a:p>
            <a:r>
              <a:rPr lang="ru-RU" dirty="0" smtClean="0"/>
              <a:t>Горячий август 1941 года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256" y="268224"/>
            <a:ext cx="5157216" cy="62544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7776" y="1438656"/>
            <a:ext cx="5998464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243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111" y="1987296"/>
            <a:ext cx="5035361" cy="46329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4080" y="1987296"/>
            <a:ext cx="5608320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436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21920"/>
            <a:ext cx="9404723" cy="792480"/>
          </a:xfrm>
        </p:spPr>
        <p:txBody>
          <a:bodyPr/>
          <a:lstStyle/>
          <a:p>
            <a:r>
              <a:rPr lang="ru-RU" dirty="0" smtClean="0"/>
              <a:t>Дети войны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8928" y="1207008"/>
            <a:ext cx="8900160" cy="5327904"/>
          </a:xfrm>
        </p:spPr>
      </p:pic>
    </p:spTree>
    <p:extLst>
      <p:ext uri="{BB962C8B-B14F-4D97-AF65-F5344CB8AC3E}">
        <p14:creationId xmlns:p14="http://schemas.microsoft.com/office/powerpoint/2010/main" xmlns="" val="4226707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399841" cy="900594"/>
          </a:xfrm>
        </p:spPr>
        <p:txBody>
          <a:bodyPr/>
          <a:lstStyle/>
          <a:p>
            <a:r>
              <a:rPr lang="ru-RU" dirty="0" smtClean="0"/>
              <a:t>Контратака красноармейцев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2496" y="1536192"/>
            <a:ext cx="8368337" cy="5321808"/>
          </a:xfrm>
        </p:spPr>
      </p:pic>
    </p:spTree>
    <p:extLst>
      <p:ext uri="{BB962C8B-B14F-4D97-AF65-F5344CB8AC3E}">
        <p14:creationId xmlns:p14="http://schemas.microsoft.com/office/powerpoint/2010/main" xmlns="" val="3814281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7520" y="452718"/>
            <a:ext cx="5157216" cy="3217074"/>
          </a:xfrm>
        </p:spPr>
        <p:txBody>
          <a:bodyPr/>
          <a:lstStyle/>
          <a:p>
            <a:r>
              <a:rPr lang="ru-RU" smtClean="0"/>
              <a:t>Освобожденное село, </a:t>
            </a:r>
            <a:r>
              <a:rPr lang="ru-RU" dirty="0" smtClean="0"/>
              <a:t>осень </a:t>
            </a:r>
            <a:r>
              <a:rPr lang="ru-RU" smtClean="0"/>
              <a:t>1941 года - памятка </a:t>
            </a:r>
            <a:r>
              <a:rPr lang="ru-RU" dirty="0" smtClean="0"/>
              <a:t>для мальчика </a:t>
            </a:r>
            <a:r>
              <a:rPr lang="ru-RU" smtClean="0"/>
              <a:t>из бундестага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105" y="316992"/>
            <a:ext cx="5961888" cy="6278880"/>
          </a:xfrm>
        </p:spPr>
      </p:pic>
    </p:spTree>
    <p:extLst>
      <p:ext uri="{BB962C8B-B14F-4D97-AF65-F5344CB8AC3E}">
        <p14:creationId xmlns:p14="http://schemas.microsoft.com/office/powerpoint/2010/main" xmlns="" val="1104616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2624" y="318606"/>
            <a:ext cx="10509504" cy="864018"/>
          </a:xfrm>
        </p:spPr>
        <p:txBody>
          <a:bodyPr/>
          <a:lstStyle/>
          <a:p>
            <a:r>
              <a:rPr lang="ru-RU" dirty="0" smtClean="0"/>
              <a:t>Парад 7 ноября 1941 года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2624" y="1499616"/>
            <a:ext cx="9765792" cy="5205984"/>
          </a:xfrm>
        </p:spPr>
      </p:pic>
      <p:pic>
        <p:nvPicPr>
          <p:cNvPr id="3" name="Советские военные марши — Прощание Славянки (www.mixmuz.ru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643616" y="318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845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040" y="134112"/>
            <a:ext cx="10070592" cy="902208"/>
          </a:xfrm>
        </p:spPr>
        <p:txBody>
          <a:bodyPr/>
          <a:lstStyle/>
          <a:p>
            <a:r>
              <a:rPr lang="ru-RU" dirty="0" smtClean="0"/>
              <a:t>Начало конца </a:t>
            </a:r>
            <a:r>
              <a:rPr lang="en-US" dirty="0" smtClean="0"/>
              <a:t>III </a:t>
            </a:r>
            <a:r>
              <a:rPr lang="ru-RU" dirty="0" smtClean="0"/>
              <a:t>Рейха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3040" y="1243584"/>
            <a:ext cx="8587794" cy="5352288"/>
          </a:xfrm>
        </p:spPr>
      </p:pic>
    </p:spTree>
    <p:extLst>
      <p:ext uri="{BB962C8B-B14F-4D97-AF65-F5344CB8AC3E}">
        <p14:creationId xmlns:p14="http://schemas.microsoft.com/office/powerpoint/2010/main" xmlns="" val="24286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22 июня 1941 года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757" y="1328928"/>
            <a:ext cx="11253563" cy="5242560"/>
          </a:xfrm>
        </p:spPr>
      </p:pic>
      <p:pic>
        <p:nvPicPr>
          <p:cNvPr id="3" name="nemeckie-voennye-marshi-wenn-die-soldaten_(Cool.DJ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040837" y="452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293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9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2208" y="109728"/>
            <a:ext cx="9148626" cy="755904"/>
          </a:xfrm>
        </p:spPr>
        <p:txBody>
          <a:bodyPr/>
          <a:lstStyle/>
          <a:p>
            <a:r>
              <a:rPr lang="ru-RU" dirty="0" smtClean="0"/>
              <a:t>22 июня 1941 года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256" y="1153444"/>
            <a:ext cx="11070336" cy="5503388"/>
          </a:xfrm>
        </p:spPr>
      </p:pic>
    </p:spTree>
    <p:extLst>
      <p:ext uri="{BB962C8B-B14F-4D97-AF65-F5344CB8AC3E}">
        <p14:creationId xmlns:p14="http://schemas.microsoft.com/office/powerpoint/2010/main" xmlns="" val="62015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97536"/>
            <a:ext cx="9404723" cy="658368"/>
          </a:xfrm>
        </p:spPr>
        <p:txBody>
          <a:bodyPr/>
          <a:lstStyle/>
          <a:p>
            <a:r>
              <a:rPr lang="ru-RU" dirty="0" smtClean="0"/>
              <a:t>Советские войска на марше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128" y="755904"/>
            <a:ext cx="10302239" cy="5913120"/>
          </a:xfrm>
        </p:spPr>
      </p:pic>
    </p:spTree>
    <p:extLst>
      <p:ext uri="{BB962C8B-B14F-4D97-AF65-F5344CB8AC3E}">
        <p14:creationId xmlns:p14="http://schemas.microsoft.com/office/powerpoint/2010/main" xmlns="" val="113734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4767" y="377952"/>
            <a:ext cx="9404723" cy="1133856"/>
          </a:xfrm>
        </p:spPr>
        <p:txBody>
          <a:bodyPr/>
          <a:lstStyle/>
          <a:p>
            <a:r>
              <a:rPr lang="ru-RU" sz="2400" dirty="0" smtClean="0"/>
              <a:t>«То, что падает сверху-не все от бога!» В. Высоцкий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111" y="1328928"/>
            <a:ext cx="10095041" cy="5437632"/>
          </a:xfrm>
        </p:spPr>
      </p:pic>
    </p:spTree>
    <p:extLst>
      <p:ext uri="{BB962C8B-B14F-4D97-AF65-F5344CB8AC3E}">
        <p14:creationId xmlns:p14="http://schemas.microsoft.com/office/powerpoint/2010/main" xmlns="" val="86286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6320" y="109728"/>
            <a:ext cx="10192512" cy="1414272"/>
          </a:xfrm>
        </p:spPr>
        <p:txBody>
          <a:bodyPr/>
          <a:lstStyle/>
          <a:p>
            <a:r>
              <a:rPr lang="ru-RU" dirty="0" smtClean="0"/>
              <a:t>Гражданское население СССР </a:t>
            </a:r>
            <a:r>
              <a:rPr lang="ru-RU" smtClean="0"/>
              <a:t>для обороны роет противотанковые рвы.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320" y="1719072"/>
            <a:ext cx="10192512" cy="4949952"/>
          </a:xfrm>
        </p:spPr>
      </p:pic>
      <p:pic>
        <p:nvPicPr>
          <p:cNvPr id="3" name="voennye_pesni_-_svyashchennaya_voyna_(zaycev.ne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57316" y="488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932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390144"/>
            <a:ext cx="11021633" cy="682752"/>
          </a:xfrm>
        </p:spPr>
        <p:txBody>
          <a:bodyPr/>
          <a:lstStyle/>
          <a:p>
            <a:r>
              <a:rPr lang="en-US" dirty="0" err="1" smtClean="0"/>
              <a:t>Dranq</a:t>
            </a:r>
            <a:r>
              <a:rPr lang="en-US" dirty="0" smtClean="0"/>
              <a:t> nah </a:t>
            </a:r>
            <a:r>
              <a:rPr lang="en-US" dirty="0" err="1" smtClean="0"/>
              <a:t>Osten</a:t>
            </a:r>
            <a:r>
              <a:rPr lang="ru-RU" dirty="0" smtClean="0"/>
              <a:t>   новой цивилизации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232" y="1072896"/>
            <a:ext cx="9351264" cy="5644896"/>
          </a:xfrm>
        </p:spPr>
      </p:pic>
    </p:spTree>
    <p:extLst>
      <p:ext uri="{BB962C8B-B14F-4D97-AF65-F5344CB8AC3E}">
        <p14:creationId xmlns:p14="http://schemas.microsoft.com/office/powerpoint/2010/main" xmlns="" val="287830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7552" y="452718"/>
            <a:ext cx="10034016" cy="949362"/>
          </a:xfrm>
        </p:spPr>
        <p:txBody>
          <a:bodyPr/>
          <a:lstStyle/>
          <a:p>
            <a:r>
              <a:rPr lang="ru-RU" dirty="0" smtClean="0"/>
              <a:t>Советские доты после штурма…..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7552" y="1658113"/>
            <a:ext cx="10034016" cy="5010912"/>
          </a:xfrm>
        </p:spPr>
      </p:pic>
    </p:spTree>
    <p:extLst>
      <p:ext uri="{BB962C8B-B14F-4D97-AF65-F5344CB8AC3E}">
        <p14:creationId xmlns:p14="http://schemas.microsoft.com/office/powerpoint/2010/main" xmlns="" val="461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70688"/>
            <a:ext cx="10680256" cy="865632"/>
          </a:xfrm>
        </p:spPr>
        <p:txBody>
          <a:bodyPr/>
          <a:lstStyle/>
          <a:p>
            <a:r>
              <a:rPr lang="ru-RU" dirty="0" smtClean="0"/>
              <a:t>……………И их защитники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110" y="1182624"/>
            <a:ext cx="10680257" cy="5376672"/>
          </a:xfrm>
        </p:spPr>
      </p:pic>
    </p:spTree>
    <p:extLst>
      <p:ext uri="{BB962C8B-B14F-4D97-AF65-F5344CB8AC3E}">
        <p14:creationId xmlns:p14="http://schemas.microsoft.com/office/powerpoint/2010/main" xmlns="" val="125942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77</TotalTime>
  <Words>87</Words>
  <Application>Microsoft Office PowerPoint</Application>
  <PresentationFormat>Произвольный</PresentationFormat>
  <Paragraphs>16</Paragraphs>
  <Slides>16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Ион</vt:lpstr>
      <vt:lpstr>Великая Отечественная Война 1941год</vt:lpstr>
      <vt:lpstr>22 июня 1941 года</vt:lpstr>
      <vt:lpstr>22 июня 1941 года</vt:lpstr>
      <vt:lpstr>Советские войска на марше</vt:lpstr>
      <vt:lpstr>«То, что падает сверху-не все от бога!» В. Высоцкий</vt:lpstr>
      <vt:lpstr>Гражданское население СССР для обороны роет противотанковые рвы.</vt:lpstr>
      <vt:lpstr>Dranq nah Osten   новой цивилизации</vt:lpstr>
      <vt:lpstr>Советские доты после штурма…..</vt:lpstr>
      <vt:lpstr>……………И их защитники</vt:lpstr>
      <vt:lpstr>Горячий август 1941 года</vt:lpstr>
      <vt:lpstr>Слайд 11</vt:lpstr>
      <vt:lpstr>Дети войны</vt:lpstr>
      <vt:lpstr>Контратака красноармейцев</vt:lpstr>
      <vt:lpstr>Освобожденное село, осень 1941 года - памятка для мальчика из бундестага</vt:lpstr>
      <vt:lpstr>Парад 7 ноября 1941 года</vt:lpstr>
      <vt:lpstr>Начало конца III Рейха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Великая Отечественная Война 1941год</dc:title>
  <dc:creator>NewLife</dc:creator>
  <cp:lastModifiedBy>63</cp:lastModifiedBy>
  <cp:revision>23</cp:revision>
  <dcterms:created xsi:type="dcterms:W3CDTF">2019-02-07T00:51:13Z</dcterms:created>
  <dcterms:modified xsi:type="dcterms:W3CDTF">2019-02-08T04:08:25Z</dcterms:modified>
</cp:coreProperties>
</file>