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96" r:id="rId3"/>
    <p:sldId id="285" r:id="rId4"/>
    <p:sldId id="302" r:id="rId5"/>
    <p:sldId id="311" r:id="rId6"/>
    <p:sldId id="274" r:id="rId7"/>
    <p:sldId id="273" r:id="rId8"/>
    <p:sldId id="275" r:id="rId9"/>
    <p:sldId id="315" r:id="rId10"/>
    <p:sldId id="313" r:id="rId11"/>
    <p:sldId id="290" r:id="rId12"/>
    <p:sldId id="262" r:id="rId13"/>
    <p:sldId id="298" r:id="rId14"/>
    <p:sldId id="276" r:id="rId15"/>
    <p:sldId id="265" r:id="rId16"/>
    <p:sldId id="278" r:id="rId17"/>
    <p:sldId id="267" r:id="rId18"/>
    <p:sldId id="277" r:id="rId19"/>
    <p:sldId id="268" r:id="rId20"/>
    <p:sldId id="300" r:id="rId21"/>
    <p:sldId id="309" r:id="rId22"/>
    <p:sldId id="294" r:id="rId23"/>
    <p:sldId id="306" r:id="rId24"/>
    <p:sldId id="307" r:id="rId25"/>
    <p:sldId id="270" r:id="rId26"/>
    <p:sldId id="279" r:id="rId27"/>
    <p:sldId id="303" r:id="rId28"/>
    <p:sldId id="280" r:id="rId29"/>
    <p:sldId id="281" r:id="rId30"/>
    <p:sldId id="282" r:id="rId31"/>
    <p:sldId id="308" r:id="rId32"/>
    <p:sldId id="288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F36E-381C-448A-A4B4-2ECE9F1496D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DE0E-AE48-4DC0-B598-7884B3CCEB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F36E-381C-448A-A4B4-2ECE9F1496D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DE0E-AE48-4DC0-B598-7884B3CCEB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F36E-381C-448A-A4B4-2ECE9F1496D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DE0E-AE48-4DC0-B598-7884B3CCEB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F36E-381C-448A-A4B4-2ECE9F1496D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DE0E-AE48-4DC0-B598-7884B3CCEB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F36E-381C-448A-A4B4-2ECE9F1496D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DE0E-AE48-4DC0-B598-7884B3CCEB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F36E-381C-448A-A4B4-2ECE9F1496D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DE0E-AE48-4DC0-B598-7884B3CCEB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F36E-381C-448A-A4B4-2ECE9F1496D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DE0E-AE48-4DC0-B598-7884B3CCEB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F36E-381C-448A-A4B4-2ECE9F1496D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DE0E-AE48-4DC0-B598-7884B3CCEB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F36E-381C-448A-A4B4-2ECE9F1496D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DE0E-AE48-4DC0-B598-7884B3CCEB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F36E-381C-448A-A4B4-2ECE9F1496D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DE0E-AE48-4DC0-B598-7884B3CCEB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F36E-381C-448A-A4B4-2ECE9F1496D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DE0E-AE48-4DC0-B598-7884B3CCEB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F36E-381C-448A-A4B4-2ECE9F1496DE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DE0E-AE48-4DC0-B598-7884B3CCEB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800105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2288" y="5357826"/>
            <a:ext cx="5922984" cy="571504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Писатели и             поэты </a:t>
            </a:r>
            <a:r>
              <a:rPr lang="ru-RU" sz="11500" dirty="0" smtClean="0">
                <a:solidFill>
                  <a:srgbClr val="FF0000"/>
                </a:solidFill>
              </a:rPr>
              <a:t>Бурятии 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500166" y="5857892"/>
            <a:ext cx="6786610" cy="714380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Дамдинов</a:t>
            </a:r>
            <a:r>
              <a:rPr lang="ru-RU" b="1" dirty="0" smtClean="0">
                <a:solidFill>
                  <a:srgbClr val="FF0000"/>
                </a:solidFill>
              </a:rPr>
              <a:t>, Николай </a:t>
            </a:r>
            <a:r>
              <a:rPr lang="ru-RU" b="1" dirty="0" err="1" smtClean="0">
                <a:solidFill>
                  <a:srgbClr val="FF0000"/>
                </a:solidFill>
              </a:rPr>
              <a:t>Гармаевич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1932-1999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4645025" y="1489394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6" y="1571612"/>
            <a:ext cx="4572032" cy="5000660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 err="1" smtClean="0">
                <a:solidFill>
                  <a:srgbClr val="002060"/>
                </a:solidFill>
              </a:rPr>
              <a:t>Дамдинов</a:t>
            </a:r>
            <a:r>
              <a:rPr lang="ru-RU" sz="4200" b="1" dirty="0" smtClean="0">
                <a:solidFill>
                  <a:srgbClr val="002060"/>
                </a:solidFill>
              </a:rPr>
              <a:t>, Николай </a:t>
            </a:r>
            <a:r>
              <a:rPr lang="ru-RU" sz="4200" b="1" dirty="0" err="1" smtClean="0">
                <a:solidFill>
                  <a:srgbClr val="002060"/>
                </a:solidFill>
              </a:rPr>
              <a:t>Гармаевич</a:t>
            </a:r>
            <a:r>
              <a:rPr lang="ru-RU" sz="4200" b="1" dirty="0" smtClean="0">
                <a:solidFill>
                  <a:srgbClr val="002060"/>
                </a:solidFill>
              </a:rPr>
              <a:t> родился в 1932 году в селе </a:t>
            </a:r>
            <a:r>
              <a:rPr lang="ru-RU" sz="4200" b="1" dirty="0" err="1" smtClean="0">
                <a:solidFill>
                  <a:srgbClr val="002060"/>
                </a:solidFill>
              </a:rPr>
              <a:t>Угнасай</a:t>
            </a:r>
            <a:r>
              <a:rPr lang="ru-RU" sz="4200" b="1" dirty="0" smtClean="0">
                <a:solidFill>
                  <a:srgbClr val="002060"/>
                </a:solidFill>
              </a:rPr>
              <a:t> . Выпускник Литературного института им. М. Горького в Москве. В 1960—1970-е годы возглавлял Союз писателей Бурятской АССР.</a:t>
            </a:r>
          </a:p>
          <a:p>
            <a:r>
              <a:rPr lang="ru-RU" sz="4200" b="1" dirty="0" smtClean="0">
                <a:solidFill>
                  <a:srgbClr val="002060"/>
                </a:solidFill>
              </a:rPr>
              <a:t>Перу </a:t>
            </a:r>
            <a:r>
              <a:rPr lang="ru-RU" sz="4200" b="1" dirty="0" err="1" smtClean="0">
                <a:solidFill>
                  <a:srgbClr val="002060"/>
                </a:solidFill>
              </a:rPr>
              <a:t>Дамдинова</a:t>
            </a:r>
            <a:r>
              <a:rPr lang="ru-RU" sz="4200" b="1" dirty="0" smtClean="0">
                <a:solidFill>
                  <a:srgbClr val="002060"/>
                </a:solidFill>
              </a:rPr>
              <a:t> принадлежат поэтические сборники «Баргузин», «Гудящие сосны», «Имя отца», «Битва за солнце».  В 1962 году </a:t>
            </a:r>
            <a:r>
              <a:rPr lang="ru-RU" sz="4200" b="1" dirty="0" err="1" smtClean="0">
                <a:solidFill>
                  <a:srgbClr val="002060"/>
                </a:solidFill>
              </a:rPr>
              <a:t>Дамдинов</a:t>
            </a:r>
            <a:r>
              <a:rPr lang="ru-RU" sz="4200" b="1" dirty="0" smtClean="0">
                <a:solidFill>
                  <a:srgbClr val="002060"/>
                </a:solidFill>
              </a:rPr>
              <a:t> перевёл на бурятский язык «Маленькие трагедии» А. С. Пушкина.</a:t>
            </a:r>
          </a:p>
          <a:p>
            <a:r>
              <a:rPr lang="ru-RU" sz="4200" b="1" dirty="0" smtClean="0">
                <a:solidFill>
                  <a:srgbClr val="002060"/>
                </a:solidFill>
              </a:rPr>
              <a:t> В 1975 году за книги стихов и поэм «Четыре неба» и «Апрель» был награжден Государственной премией РСФСР имени М. Горького.</a:t>
            </a:r>
          </a:p>
          <a:p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9290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Матвей </a:t>
            </a:r>
            <a:r>
              <a:rPr lang="ru-RU" b="1" dirty="0" err="1" smtClean="0">
                <a:solidFill>
                  <a:srgbClr val="FF0000"/>
                </a:solidFill>
              </a:rPr>
              <a:t>Рабданович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Чойбонов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357298"/>
            <a:ext cx="4929190" cy="52149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Матвей </a:t>
            </a:r>
            <a:r>
              <a:rPr lang="ru-RU" sz="2000" b="1" dirty="0" err="1" smtClean="0">
                <a:solidFill>
                  <a:schemeClr val="tx2"/>
                </a:solidFill>
              </a:rPr>
              <a:t>Рабданович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Чойбонов</a:t>
            </a:r>
            <a:r>
              <a:rPr lang="ru-RU" sz="2000" b="1" dirty="0" smtClean="0">
                <a:solidFill>
                  <a:schemeClr val="tx2"/>
                </a:solidFill>
              </a:rPr>
              <a:t> родился 2 октября 1947 года в селе </a:t>
            </a:r>
            <a:r>
              <a:rPr lang="ru-RU" sz="2000" b="1" dirty="0" err="1" smtClean="0">
                <a:solidFill>
                  <a:schemeClr val="tx2"/>
                </a:solidFill>
              </a:rPr>
              <a:t>Инзагатуй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Джидинского</a:t>
            </a:r>
            <a:r>
              <a:rPr lang="ru-RU" sz="2000" b="1" dirty="0" smtClean="0">
                <a:solidFill>
                  <a:schemeClr val="tx2"/>
                </a:solidFill>
              </a:rPr>
              <a:t> района. </a:t>
            </a:r>
          </a:p>
          <a:p>
            <a:r>
              <a:rPr lang="ru-RU" sz="2000" b="1" dirty="0" err="1" smtClean="0">
                <a:solidFill>
                  <a:schemeClr val="tx2"/>
                </a:solidFill>
              </a:rPr>
              <a:t>Дид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Хамбо</a:t>
            </a:r>
            <a:r>
              <a:rPr lang="ru-RU" sz="2000" b="1" dirty="0" smtClean="0">
                <a:solidFill>
                  <a:schemeClr val="tx2"/>
                </a:solidFill>
              </a:rPr>
              <a:t> лама Буддийской традиционной </a:t>
            </a:r>
            <a:r>
              <a:rPr lang="ru-RU" sz="2000" b="1" dirty="0" err="1" smtClean="0">
                <a:solidFill>
                  <a:schemeClr val="tx2"/>
                </a:solidFill>
              </a:rPr>
              <a:t>Сангхи</a:t>
            </a:r>
            <a:r>
              <a:rPr lang="ru-RU" sz="2000" b="1" dirty="0" smtClean="0">
                <a:solidFill>
                  <a:schemeClr val="tx2"/>
                </a:solidFill>
              </a:rPr>
              <a:t> России.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Доктор буддийской философии.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 Магистр народной медицины.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Народный поэт Бурятии, лауреат литературной премии России «Традиция», председатель Союза писателей Бурятии.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 Заслуженный работник культуры и заслуженный строитель Республики Бурятия.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8576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Бальбуров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Африкан</a:t>
            </a:r>
            <a:r>
              <a:rPr lang="ru-RU" b="1" dirty="0" smtClean="0">
                <a:solidFill>
                  <a:srgbClr val="FF0000"/>
                </a:solidFill>
              </a:rPr>
              <a:t> Андреевич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1919-1980 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25081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43050"/>
            <a:ext cx="4041775" cy="4483113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Бальбуров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Африкан</a:t>
            </a:r>
            <a:r>
              <a:rPr lang="ru-RU" b="1" dirty="0" smtClean="0">
                <a:solidFill>
                  <a:srgbClr val="002060"/>
                </a:solidFill>
              </a:rPr>
              <a:t> Андреевич — бурятский советский писатель, публицист, собиратель фольклора, Народный писатель Бурятской АССР (1972 год).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Лауреат Государственной премии Бурятской АССР за 1974 год. Писал на русском языке.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7147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Жигжитов</a:t>
            </a:r>
            <a:r>
              <a:rPr lang="ru-RU" b="1" dirty="0" smtClean="0">
                <a:solidFill>
                  <a:srgbClr val="FF0000"/>
                </a:solidFill>
              </a:rPr>
              <a:t> Михаил Ильич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1915-1990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00496" y="1142984"/>
            <a:ext cx="5143505" cy="4983179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Жигжитов</a:t>
            </a:r>
            <a:r>
              <a:rPr lang="ru-RU" b="1" dirty="0" smtClean="0">
                <a:solidFill>
                  <a:srgbClr val="002060"/>
                </a:solidFill>
              </a:rPr>
              <a:t> Михаил Ильич родился 21 ноября 1915 года в селе Усть-Кяхта </a:t>
            </a:r>
            <a:r>
              <a:rPr lang="ru-RU" b="1" dirty="0" err="1" smtClean="0">
                <a:solidFill>
                  <a:srgbClr val="002060"/>
                </a:solidFill>
              </a:rPr>
              <a:t>Кяхтинского</a:t>
            </a:r>
            <a:r>
              <a:rPr lang="ru-RU" b="1" dirty="0" smtClean="0">
                <a:solidFill>
                  <a:srgbClr val="002060"/>
                </a:solidFill>
              </a:rPr>
              <a:t> района в бурятской семье крестьянина-скотовода Ильи </a:t>
            </a:r>
            <a:r>
              <a:rPr lang="ru-RU" b="1" dirty="0" err="1" smtClean="0">
                <a:solidFill>
                  <a:srgbClr val="002060"/>
                </a:solidFill>
              </a:rPr>
              <a:t>Жигжитова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Одними из первых произведений М. И. </a:t>
            </a:r>
            <a:r>
              <a:rPr lang="ru-RU" b="1" dirty="0" err="1" smtClean="0">
                <a:solidFill>
                  <a:srgbClr val="002060"/>
                </a:solidFill>
              </a:rPr>
              <a:t>Жигжитова</a:t>
            </a:r>
            <a:r>
              <a:rPr lang="ru-RU" b="1" dirty="0" smtClean="0">
                <a:solidFill>
                  <a:srgbClr val="002060"/>
                </a:solidFill>
              </a:rPr>
              <a:t> стали повести «Моя </a:t>
            </a:r>
            <a:r>
              <a:rPr lang="ru-RU" b="1" dirty="0" err="1" smtClean="0">
                <a:solidFill>
                  <a:srgbClr val="002060"/>
                </a:solidFill>
              </a:rPr>
              <a:t>Малютка-Марикан</a:t>
            </a:r>
            <a:r>
              <a:rPr lang="ru-RU" b="1" dirty="0" smtClean="0">
                <a:solidFill>
                  <a:srgbClr val="002060"/>
                </a:solidFill>
              </a:rPr>
              <a:t>», «Тропа </a:t>
            </a:r>
            <a:r>
              <a:rPr lang="ru-RU" b="1" dirty="0" err="1" smtClean="0">
                <a:solidFill>
                  <a:srgbClr val="002060"/>
                </a:solidFill>
              </a:rPr>
              <a:t>Самагира</a:t>
            </a:r>
            <a:r>
              <a:rPr lang="ru-RU" b="1" dirty="0" smtClean="0">
                <a:solidFill>
                  <a:srgbClr val="002060"/>
                </a:solidFill>
              </a:rPr>
              <a:t>» и «За ущельем Семи Волков».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1981 году была издана эпическая трилогия о Байкале «</a:t>
            </a:r>
            <a:r>
              <a:rPr lang="ru-RU" b="1" dirty="0" err="1" smtClean="0">
                <a:solidFill>
                  <a:srgbClr val="002060"/>
                </a:solidFill>
              </a:rPr>
              <a:t>Подлеморье</a:t>
            </a:r>
            <a:r>
              <a:rPr lang="ru-RU" sz="2000" b="1" dirty="0" smtClean="0">
                <a:solidFill>
                  <a:srgbClr val="002060"/>
                </a:solidFill>
              </a:rPr>
              <a:t>».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92909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rgbClr val="FF0000"/>
                </a:solidFill>
              </a:rPr>
              <a:t>Улзытуев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Дондок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Аюшеевич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(1936-1972)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Дондок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Аюшеевич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Улзытуев</a:t>
            </a:r>
            <a:r>
              <a:rPr lang="ru-RU" b="1" dirty="0" smtClean="0">
                <a:solidFill>
                  <a:srgbClr val="002060"/>
                </a:solidFill>
              </a:rPr>
              <a:t> (5 декабря 1936, </a:t>
            </a:r>
            <a:r>
              <a:rPr lang="ru-RU" b="1" dirty="0" err="1" smtClean="0">
                <a:solidFill>
                  <a:srgbClr val="002060"/>
                </a:solidFill>
              </a:rPr>
              <a:t>Бичурский</a:t>
            </a:r>
            <a:r>
              <a:rPr lang="ru-RU" b="1" dirty="0" smtClean="0">
                <a:solidFill>
                  <a:srgbClr val="002060"/>
                </a:solidFill>
              </a:rPr>
              <a:t> аймак </a:t>
            </a:r>
            <a:r>
              <a:rPr lang="ru-RU" b="1" dirty="0" err="1" smtClean="0">
                <a:solidFill>
                  <a:srgbClr val="002060"/>
                </a:solidFill>
              </a:rPr>
              <a:t>Бурят-Монгольской</a:t>
            </a:r>
            <a:r>
              <a:rPr lang="ru-RU" b="1" dirty="0" smtClean="0">
                <a:solidFill>
                  <a:srgbClr val="002060"/>
                </a:solidFill>
              </a:rPr>
              <a:t> АССР — 1972) — б Первая книга стихов «Три тайны пера» вышла в 1957 г. в Улан-Удэ. С 1962 года член Союза писателей. В 1963 г. окончил Литературный институт им. А. М. Горького. Работал в издательстве журнала «Байкал». Бурятский поэт.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643338" cy="4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Номтоев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Цокто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Номтоевич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1910-2003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7" y="1643050"/>
            <a:ext cx="4643470" cy="448311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Цокто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Номтоевич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Номтоев</a:t>
            </a:r>
            <a:r>
              <a:rPr lang="ru-RU" b="1" dirty="0" smtClean="0">
                <a:solidFill>
                  <a:srgbClr val="002060"/>
                </a:solidFill>
              </a:rPr>
              <a:t> родился в с. </a:t>
            </a:r>
            <a:r>
              <a:rPr lang="ru-RU" b="1" dirty="0" err="1" smtClean="0">
                <a:solidFill>
                  <a:srgbClr val="002060"/>
                </a:solidFill>
              </a:rPr>
              <a:t>Куорка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Кижингинского</a:t>
            </a:r>
            <a:r>
              <a:rPr lang="ru-RU" b="1" dirty="0" smtClean="0">
                <a:solidFill>
                  <a:srgbClr val="002060"/>
                </a:solidFill>
              </a:rPr>
              <a:t> района.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Его пленил образ героя гражданской войны Павла </a:t>
            </a:r>
            <a:r>
              <a:rPr lang="ru-RU" b="1" dirty="0" err="1" smtClean="0">
                <a:solidFill>
                  <a:srgbClr val="002060"/>
                </a:solidFill>
              </a:rPr>
              <a:t>Балтахинова</a:t>
            </a:r>
            <a:r>
              <a:rPr lang="ru-RU" b="1" dirty="0" smtClean="0">
                <a:solidFill>
                  <a:srgbClr val="002060"/>
                </a:solidFill>
              </a:rPr>
              <a:t>, и стихи, ему посвященные, принесли известность начинающему поэту.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В 1949 году в Бурятском книжном издатель­стве выходит второй поэтический сборник </a:t>
            </a:r>
            <a:r>
              <a:rPr lang="ru-RU" b="1" dirty="0" err="1" smtClean="0">
                <a:solidFill>
                  <a:srgbClr val="002060"/>
                </a:solidFill>
              </a:rPr>
              <a:t>Ц.Н.Номтоева</a:t>
            </a:r>
            <a:r>
              <a:rPr lang="ru-RU" b="1" dirty="0" smtClean="0">
                <a:solidFill>
                  <a:srgbClr val="002060"/>
                </a:solidFill>
              </a:rPr>
              <a:t> «Сила».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1968 году он был удостоен звания Героя Социалистического Труда.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Балков</a:t>
            </a:r>
            <a:r>
              <a:rPr lang="ru-RU" b="1" dirty="0" smtClean="0">
                <a:solidFill>
                  <a:srgbClr val="FF0000"/>
                </a:solidFill>
              </a:rPr>
              <a:t> Ким Николаевич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28736"/>
            <a:ext cx="4498975" cy="507209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Ким Николаевич </a:t>
            </a:r>
            <a:r>
              <a:rPr lang="ru-RU" b="1" dirty="0" err="1" smtClean="0">
                <a:solidFill>
                  <a:srgbClr val="002060"/>
                </a:solidFill>
              </a:rPr>
              <a:t>Балков</a:t>
            </a:r>
            <a:r>
              <a:rPr lang="ru-RU" b="1" dirty="0" smtClean="0">
                <a:solidFill>
                  <a:srgbClr val="002060"/>
                </a:solidFill>
              </a:rPr>
              <a:t>  родился в 1937 г.в с. Большая Кудара </a:t>
            </a:r>
            <a:r>
              <a:rPr lang="ru-RU" b="1" dirty="0" err="1" smtClean="0">
                <a:solidFill>
                  <a:srgbClr val="002060"/>
                </a:solidFill>
              </a:rPr>
              <a:t>Кяхтинского</a:t>
            </a:r>
            <a:r>
              <a:rPr lang="ru-RU" b="1" dirty="0" smtClean="0">
                <a:solidFill>
                  <a:srgbClr val="002060"/>
                </a:solidFill>
              </a:rPr>
              <a:t> района </a:t>
            </a:r>
            <a:r>
              <a:rPr lang="ru-RU" b="1" dirty="0" err="1" smtClean="0">
                <a:solidFill>
                  <a:srgbClr val="002060"/>
                </a:solidFill>
              </a:rPr>
              <a:t>Бурят-Монгольской</a:t>
            </a:r>
            <a:r>
              <a:rPr lang="ru-RU" b="1" dirty="0" smtClean="0">
                <a:solidFill>
                  <a:srgbClr val="002060"/>
                </a:solidFill>
              </a:rPr>
              <a:t> АССР</a:t>
            </a:r>
            <a:endParaRPr lang="ru-RU" b="1" baseline="30000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Писатель, лауреат Большой литературной премии России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Победитель международного конкурса «Новая русская книга — 2001»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Лауреат государственной премии Бурятии.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0005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Намсараев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Хоца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Намсараевич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1889-1959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43050"/>
            <a:ext cx="4498975" cy="4483113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Хоца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Намсараевич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Намсараев</a:t>
            </a:r>
            <a:r>
              <a:rPr lang="ru-RU" sz="2000" b="1" dirty="0" smtClean="0">
                <a:solidFill>
                  <a:srgbClr val="002060"/>
                </a:solidFill>
              </a:rPr>
              <a:t> , родился  1889, улус Верхняя </a:t>
            </a:r>
            <a:r>
              <a:rPr lang="ru-RU" sz="2000" b="1" dirty="0" err="1" smtClean="0">
                <a:solidFill>
                  <a:srgbClr val="002060"/>
                </a:solidFill>
              </a:rPr>
              <a:t>Кижинга</a:t>
            </a:r>
            <a:r>
              <a:rPr lang="ru-RU" sz="2000" b="1" dirty="0" smtClean="0">
                <a:solidFill>
                  <a:srgbClr val="002060"/>
                </a:solidFill>
              </a:rPr>
              <a:t>,  — советский бурятский писатель.   Начал литературную деятельность с 1919 года.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Одним из первых его произведений была пьеса «Тьма» (1919). Автор «Оракул </a:t>
            </a:r>
            <a:r>
              <a:rPr lang="ru-RU" sz="2000" b="1" dirty="0" err="1" smtClean="0">
                <a:solidFill>
                  <a:srgbClr val="002060"/>
                </a:solidFill>
              </a:rPr>
              <a:t>Дамби</a:t>
            </a:r>
            <a:r>
              <a:rPr lang="ru-RU" sz="2000" b="1" dirty="0" smtClean="0">
                <a:solidFill>
                  <a:srgbClr val="002060"/>
                </a:solidFill>
              </a:rPr>
              <a:t>» (1920),  романа «На утренней заре» (1950), повестей «</a:t>
            </a:r>
            <a:r>
              <a:rPr lang="ru-RU" sz="2000" b="1" dirty="0" err="1" smtClean="0">
                <a:solidFill>
                  <a:srgbClr val="002060"/>
                </a:solidFill>
              </a:rPr>
              <a:t>Цыремпил</a:t>
            </a:r>
            <a:r>
              <a:rPr lang="ru-RU" sz="2000" b="1" dirty="0" smtClean="0">
                <a:solidFill>
                  <a:srgbClr val="002060"/>
                </a:solidFill>
              </a:rPr>
              <a:t>» (1935), «Однажды ночью» (1938), «Луч победы» (1942), сборников рассказов, сатирических стихов.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2148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Митыпов</a:t>
            </a:r>
            <a:r>
              <a:rPr lang="ru-RU" b="1" dirty="0" smtClean="0">
                <a:solidFill>
                  <a:srgbClr val="FF0000"/>
                </a:solidFill>
              </a:rPr>
              <a:t> Владимир </a:t>
            </a:r>
            <a:r>
              <a:rPr lang="ru-RU" b="1" dirty="0" err="1" smtClean="0">
                <a:solidFill>
                  <a:srgbClr val="FF0000"/>
                </a:solidFill>
              </a:rPr>
              <a:t>Гомбожапович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1571612"/>
            <a:ext cx="4714876" cy="478634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. Владимир </a:t>
            </a:r>
            <a:r>
              <a:rPr lang="ru-RU" sz="2000" b="1" dirty="0" err="1" smtClean="0">
                <a:solidFill>
                  <a:srgbClr val="002060"/>
                </a:solidFill>
              </a:rPr>
              <a:t>Гомбожапович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Митыпов</a:t>
            </a:r>
            <a:r>
              <a:rPr lang="ru-RU" sz="2000" b="1" dirty="0" smtClean="0">
                <a:solidFill>
                  <a:srgbClr val="002060"/>
                </a:solidFill>
              </a:rPr>
              <a:t>  родился в 1940 году  в городе Чита.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Окончил геологический факультет Иркутского университета и Высшие литературные курсы при Литературном институте им. М. Горького.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. Является председателем Бурятской ассоциации жертв политических репрессий.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. Народный писатель Бурятии.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. Член Союза писателей России.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. Писатель-фантаст.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2148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Самбуев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Мэлс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Жамьянович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(1940-1981)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3" y="1643050"/>
            <a:ext cx="4643438" cy="5000660"/>
          </a:xfrm>
        </p:spPr>
        <p:txBody>
          <a:bodyPr>
            <a:normAutofit lnSpcReduction="10000"/>
          </a:bodyPr>
          <a:lstStyle/>
          <a:p>
            <a:endParaRPr lang="ru-RU" sz="1800" dirty="0" smtClean="0"/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Мэлс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Самбуев</a:t>
            </a:r>
            <a:r>
              <a:rPr lang="ru-RU" sz="2000" b="1" dirty="0" smtClean="0">
                <a:solidFill>
                  <a:srgbClr val="002060"/>
                </a:solidFill>
              </a:rPr>
              <a:t> родился в высокогорном селе </a:t>
            </a:r>
            <a:r>
              <a:rPr lang="ru-RU" sz="2000" b="1" dirty="0" err="1" smtClean="0">
                <a:solidFill>
                  <a:srgbClr val="002060"/>
                </a:solidFill>
              </a:rPr>
              <a:t>Санага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Закаменского</a:t>
            </a:r>
            <a:r>
              <a:rPr lang="ru-RU" sz="2000" b="1" dirty="0" smtClean="0">
                <a:solidFill>
                  <a:srgbClr val="002060"/>
                </a:solidFill>
              </a:rPr>
              <a:t> района Бурятии.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Член союза писателей СССР.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Автор 12 поэтических сборников, изданных в Улан-Удэ и Москве. 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Поэт-песенник.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Книги - «Таежная роса» и «Дед </a:t>
            </a:r>
            <a:r>
              <a:rPr lang="ru-RU" sz="2000" b="1" dirty="0" err="1" smtClean="0">
                <a:solidFill>
                  <a:srgbClr val="002060"/>
                </a:solidFill>
              </a:rPr>
              <a:t>Доржи</a:t>
            </a:r>
            <a:r>
              <a:rPr lang="ru-RU" sz="2000" b="1" dirty="0" smtClean="0">
                <a:solidFill>
                  <a:srgbClr val="002060"/>
                </a:solidFill>
              </a:rPr>
              <a:t>».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Окончил философско-исторический факультет университета, выпустил несколько книг, стал членом Союза писателей СССР.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Член союза писателей России.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8576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ЖАЛСАРАЕВ ДАМБА ЗОДБИЧ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498975" cy="485778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ЖАЛСАРАЕВ ДАМБА ЗОДБИЧ (род. в 1925 г.)-поэт. Родился в с. </a:t>
            </a:r>
            <a:r>
              <a:rPr lang="ru-RU" sz="1800" b="1" dirty="0" err="1" smtClean="0">
                <a:solidFill>
                  <a:srgbClr val="002060"/>
                </a:solidFill>
              </a:rPr>
              <a:t>Додогол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Хоринского</a:t>
            </a:r>
            <a:r>
              <a:rPr lang="ru-RU" sz="1800" b="1" dirty="0" smtClean="0">
                <a:solidFill>
                  <a:srgbClr val="002060"/>
                </a:solidFill>
              </a:rPr>
              <a:t> района Бурятии. Окончил военное училище, Высшие литературные курсы  им. Горького.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Работал  секретарем Союза писателей Бурятии, корреспондентом ТАСС по Бурятии. Был  министром культуры республики.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Первая книга стихов «Слово о правде» Член Союза писателей СССР 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Народный поэт Бурятии. Лауреат Государственной премии Бурятии. 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Заслуженный работник культуры России (1980). Награжден пятью орденами, многими боевыми и трудовыми медалями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2862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Калашников </a:t>
            </a:r>
            <a:r>
              <a:rPr lang="ru-RU" b="1" dirty="0" err="1" smtClean="0">
                <a:solidFill>
                  <a:srgbClr val="FF0000"/>
                </a:solidFill>
              </a:rPr>
              <a:t>Исай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Калистратович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1931-1980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7" y="1357298"/>
            <a:ext cx="4929222" cy="5000660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Иса́й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Калистра́тович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Кала́шников</a:t>
            </a:r>
            <a:r>
              <a:rPr lang="ru-RU" sz="2000" b="1" dirty="0" smtClean="0">
                <a:solidFill>
                  <a:srgbClr val="002060"/>
                </a:solidFill>
              </a:rPr>
              <a:t>  родился в селе </a:t>
            </a:r>
            <a:r>
              <a:rPr lang="ru-RU" sz="2000" b="1" dirty="0" err="1" smtClean="0">
                <a:solidFill>
                  <a:srgbClr val="002060"/>
                </a:solidFill>
              </a:rPr>
              <a:t>Шаралдай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Мухоршибирского</a:t>
            </a:r>
            <a:r>
              <a:rPr lang="ru-RU" sz="2000" b="1" dirty="0" smtClean="0">
                <a:solidFill>
                  <a:srgbClr val="002060"/>
                </a:solidFill>
              </a:rPr>
              <a:t> района Бурятской АССР. Работал  пастухом, трактористом, вальщиком леса,  плотником, токарем.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Первый роман Калашникова  - «Последнее отступление» о гражданской войне в Забайкалье.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За роман  «Разрыв-трава» автор получил Го­сударственную премию Бурятской АССР.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1973 году Калашникову было присвоено звание «Народный писатель Бурятии».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0719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Баир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Сономович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Дугаров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4645025" y="1489394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3" y="1071546"/>
            <a:ext cx="4643438" cy="53578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Родился в селе Орлик </a:t>
            </a:r>
            <a:r>
              <a:rPr lang="ru-RU" sz="2000" b="1" dirty="0" err="1" smtClean="0">
                <a:solidFill>
                  <a:srgbClr val="002060"/>
                </a:solidFill>
              </a:rPr>
              <a:t>Окинского</a:t>
            </a:r>
            <a:r>
              <a:rPr lang="ru-RU" sz="2000" b="1" dirty="0" smtClean="0">
                <a:solidFill>
                  <a:srgbClr val="002060"/>
                </a:solidFill>
              </a:rPr>
              <a:t> аймака Бурятской АССР в 1947 году.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Окончил Иркутский государственный университет и аспирантуру института востоковедения в Москве. Поэт.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Член Союза писателей СССР с 1978 года.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Доктор филологических наук. Автор двенадцати книг стихотворений. Переводит на русский язык с оригинала стихи бурятских и монгольских поэтов.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Поэт, ученый, общественный деятель.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9290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Намжилов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Чимит-Рэгзэн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Намжилович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1926-1990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1643050"/>
            <a:ext cx="4714877" cy="4714908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Намжилов</a:t>
            </a:r>
            <a:r>
              <a:rPr lang="ru-RU" sz="2000" b="1" dirty="0" smtClean="0">
                <a:solidFill>
                  <a:srgbClr val="002060"/>
                </a:solidFill>
              </a:rPr>
              <a:t> Ч-Р. Родился в </a:t>
            </a:r>
            <a:r>
              <a:rPr lang="ru-RU" sz="2000" b="1" dirty="0" err="1" smtClean="0">
                <a:solidFill>
                  <a:srgbClr val="002060"/>
                </a:solidFill>
              </a:rPr>
              <a:t>ур.Жэбхесэн</a:t>
            </a:r>
            <a:r>
              <a:rPr lang="ru-RU" sz="2000" b="1" dirty="0" smtClean="0">
                <a:solidFill>
                  <a:srgbClr val="002060"/>
                </a:solidFill>
              </a:rPr>
              <a:t> Забайкальского края. Работал редактором журнала «Байкал», зам.председателя  Гостелерадио, </a:t>
            </a:r>
            <a:r>
              <a:rPr lang="ru-RU" sz="2000" b="1" dirty="0" err="1" smtClean="0">
                <a:solidFill>
                  <a:srgbClr val="002060"/>
                </a:solidFill>
              </a:rPr>
              <a:t>ответсекретарем</a:t>
            </a:r>
            <a:r>
              <a:rPr lang="ru-RU" sz="2000" b="1" dirty="0" smtClean="0">
                <a:solidFill>
                  <a:srgbClr val="002060"/>
                </a:solidFill>
              </a:rPr>
              <a:t> Союза писателей Бурятии.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Автор более 20 поэтических сборников «Ясный день», «Счастливое путешествие», и др. Поэт-песенник, детский писатель и переводчик.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Член Союза писателей с 1959 г.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Народный поэт Бурятии.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Заслуженный работник культуры Бурятии и России. </a:t>
            </a:r>
          </a:p>
        </p:txBody>
      </p:sp>
      <p:pic>
        <p:nvPicPr>
          <p:cNvPr id="2050" name="Picture 2" descr="C:\Users\Библиотека\Desktop\Отсканированные документы\2013-01-31\Новый точечный рисунок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00052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Галина (</a:t>
            </a:r>
            <a:r>
              <a:rPr lang="ru-RU" b="1" dirty="0" err="1" smtClean="0">
                <a:solidFill>
                  <a:srgbClr val="FF0000"/>
                </a:solidFill>
              </a:rPr>
              <a:t>Санжи-Сурун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</a:rPr>
              <a:t>Жигмытовна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Раднаева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43372" y="1714488"/>
            <a:ext cx="4857783" cy="46434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Поэтесса Галина (</a:t>
            </a:r>
            <a:r>
              <a:rPr lang="ru-RU" sz="2000" b="1" dirty="0" err="1" smtClean="0">
                <a:solidFill>
                  <a:srgbClr val="002060"/>
                </a:solidFill>
              </a:rPr>
              <a:t>Санжи-Сурун</a:t>
            </a:r>
            <a:r>
              <a:rPr lang="ru-RU" sz="2000" b="1" dirty="0" smtClean="0">
                <a:solidFill>
                  <a:srgbClr val="002060"/>
                </a:solidFill>
              </a:rPr>
              <a:t>) </a:t>
            </a:r>
            <a:r>
              <a:rPr lang="ru-RU" sz="2000" b="1" dirty="0" err="1" smtClean="0">
                <a:solidFill>
                  <a:srgbClr val="002060"/>
                </a:solidFill>
              </a:rPr>
              <a:t>Жигмытовна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Раднаева</a:t>
            </a:r>
            <a:r>
              <a:rPr lang="ru-RU" sz="2000" b="1" dirty="0" smtClean="0">
                <a:solidFill>
                  <a:srgbClr val="002060"/>
                </a:solidFill>
              </a:rPr>
              <a:t>, родилась 15 января 1949 года в Малом Нарыне.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Окончила Литературный институт им.М.Горького. Автор более 10 сборников стихов на бур. И рус. Языках: «Напевы», «Огонь в очаге», «Белый месяц».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Лауреат премии газеты «Литературная Россия», 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Член союза писателей СССР и России. Заслуженный работник культуры Бурятии. Народный поэт РБ.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0005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Гатапов</a:t>
            </a:r>
            <a:r>
              <a:rPr lang="ru-RU" b="1" dirty="0" smtClean="0">
                <a:solidFill>
                  <a:srgbClr val="FF0000"/>
                </a:solidFill>
              </a:rPr>
              <a:t>  Алексей Сергеевич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28736"/>
            <a:ext cx="4356131" cy="469742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Алексей Сергеевич </a:t>
            </a:r>
            <a:r>
              <a:rPr lang="ru-RU" b="1" dirty="0" err="1" smtClean="0">
                <a:solidFill>
                  <a:srgbClr val="002060"/>
                </a:solidFill>
              </a:rPr>
              <a:t>Гатапов</a:t>
            </a:r>
            <a:r>
              <a:rPr lang="ru-RU" b="1" dirty="0" smtClean="0">
                <a:solidFill>
                  <a:srgbClr val="002060"/>
                </a:solidFill>
              </a:rPr>
              <a:t>  род. в 1965 году в </a:t>
            </a:r>
            <a:r>
              <a:rPr lang="ru-RU" b="1" dirty="0" err="1" smtClean="0">
                <a:solidFill>
                  <a:srgbClr val="002060"/>
                </a:solidFill>
              </a:rPr>
              <a:t>Баргузинском</a:t>
            </a:r>
            <a:r>
              <a:rPr lang="ru-RU" b="1" dirty="0" smtClean="0">
                <a:solidFill>
                  <a:srgbClr val="002060"/>
                </a:solidFill>
              </a:rPr>
              <a:t> районе Бурятской АССР.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1989 году окончил исторический факультет Бурятского пединститута. Служил в армии. Работал учителем в школе, преподавателем в институте.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Публиковался в журнале «Байкал», в республиканских газетах.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Член Правления Союза писателей Бурятии.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1999 году был принят в Союз писателей России.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Живет в Улан-Удэ.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42915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Башкуев Геннадий Тарасович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29058" y="1142984"/>
            <a:ext cx="5000659" cy="507209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Башкуев Геннадий Тарасович родился в 1954 году в Улан-Удэ.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Прозаик, драматург.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Член Союза писателей России.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Окончил Иркутский госуниверситет.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Участник всероссийских семинаров по прозе и драматургии.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Публиковался в журналах «Сибирские огни», «Современная драматургия», в издании СТД РФ «Сюжеты».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Живет в Улан-Удэ.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7147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72518" cy="785818"/>
          </a:xfrm>
        </p:spPr>
        <p:txBody>
          <a:bodyPr>
            <a:no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Аюшеев</a:t>
            </a:r>
            <a:r>
              <a:rPr lang="ru-RU" sz="6600" b="1" dirty="0" smtClean="0">
                <a:solidFill>
                  <a:srgbClr val="FF0000"/>
                </a:solidFill>
              </a:rPr>
              <a:t> Булат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3942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500174"/>
            <a:ext cx="4429156" cy="492922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Родился в 1963 году  селе </a:t>
            </a:r>
            <a:r>
              <a:rPr lang="ru-RU" b="1" dirty="0" err="1" smtClean="0">
                <a:solidFill>
                  <a:srgbClr val="002060"/>
                </a:solidFill>
              </a:rPr>
              <a:t>Енхор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Джидинского</a:t>
            </a:r>
            <a:r>
              <a:rPr lang="ru-RU" b="1" dirty="0" smtClean="0">
                <a:solidFill>
                  <a:srgbClr val="002060"/>
                </a:solidFill>
              </a:rPr>
              <a:t> района Бурятской АССР. Окончил Иркутский университет по специальности «филология».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Поэт, прозаик. Сотрудник журнала «Байкал». Публикует также статьи о литературе в газетах «Бурятия», «Приамурские вести» и др.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000528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Шадаев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Аполло́н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Инноке́нтьевич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1902-1969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793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3" y="1714488"/>
            <a:ext cx="4286279" cy="4786346"/>
          </a:xfrm>
        </p:spPr>
        <p:txBody>
          <a:bodyPr>
            <a:normAutofit fontScale="47500" lnSpcReduction="20000"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</a:rPr>
              <a:t>Аполло́н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Инноке́нтьевич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Шада́ев</a:t>
            </a:r>
            <a:r>
              <a:rPr lang="ru-RU" sz="4400" b="1" dirty="0" smtClean="0">
                <a:solidFill>
                  <a:srgbClr val="002060"/>
                </a:solidFill>
              </a:rPr>
              <a:t> (род. </a:t>
            </a:r>
            <a:r>
              <a:rPr lang="ru-RU" sz="4400" b="1" dirty="0" err="1" smtClean="0">
                <a:solidFill>
                  <a:srgbClr val="002060"/>
                </a:solidFill>
              </a:rPr>
              <a:t>Хурдут</a:t>
            </a:r>
            <a:r>
              <a:rPr lang="ru-RU" sz="4400" b="1" dirty="0" smtClean="0">
                <a:solidFill>
                  <a:srgbClr val="002060"/>
                </a:solidFill>
              </a:rPr>
              <a:t>, Усть-Ордынский Бурятский округ ) — бурятский писатель, драматург.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     Окончил педагогический техникум.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Знаток и собиратель бурятских народных сказок.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     Получил известность, как автор пьес, сборников народных сказок, филолог.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 Сборники «</a:t>
            </a:r>
            <a:r>
              <a:rPr lang="ru-RU" sz="4400" b="1" dirty="0" err="1" smtClean="0">
                <a:solidFill>
                  <a:srgbClr val="002060"/>
                </a:solidFill>
              </a:rPr>
              <a:t>Будамшу</a:t>
            </a:r>
            <a:r>
              <a:rPr lang="ru-RU" sz="4400" b="1" dirty="0" smtClean="0">
                <a:solidFill>
                  <a:srgbClr val="002060"/>
                </a:solidFill>
              </a:rPr>
              <a:t>» ( 1949), «Волшебный камень» ( 1958), «Золотое яичко» ( 1967).</a:t>
            </a:r>
            <a:endParaRPr lang="ru-RU" sz="6600" b="1" dirty="0" smtClean="0">
              <a:solidFill>
                <a:srgbClr val="002060"/>
              </a:solidFill>
            </a:endParaRPr>
          </a:p>
          <a:p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404018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rgbClr val="FF0000"/>
                </a:solidFill>
              </a:rPr>
              <a:t>Абидуев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Бавасан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Доржиевич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1909-1940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4656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7" y="1571612"/>
            <a:ext cx="4786313" cy="4786346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Бавасан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Доржиевич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Абидуев</a:t>
            </a:r>
            <a:r>
              <a:rPr lang="ru-RU" b="1" dirty="0" smtClean="0">
                <a:solidFill>
                  <a:srgbClr val="002060"/>
                </a:solidFill>
              </a:rPr>
              <a:t> – поэт, один из основателей бурятской советской литературы, переводчик, детский писатель.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Бавасан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Абидуев</a:t>
            </a:r>
            <a:r>
              <a:rPr lang="ru-RU" b="1" dirty="0" smtClean="0">
                <a:solidFill>
                  <a:srgbClr val="002060"/>
                </a:solidFill>
              </a:rPr>
              <a:t> родился в улусе </a:t>
            </a:r>
            <a:r>
              <a:rPr lang="ru-RU" b="1" dirty="0" err="1" smtClean="0">
                <a:solidFill>
                  <a:srgbClr val="002060"/>
                </a:solidFill>
              </a:rPr>
              <a:t>Янгажан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Селенгинском</a:t>
            </a:r>
            <a:r>
              <a:rPr lang="ru-RU" b="1" dirty="0" smtClean="0">
                <a:solidFill>
                  <a:srgbClr val="002060"/>
                </a:solidFill>
              </a:rPr>
              <a:t> округе (ныне </a:t>
            </a:r>
            <a:r>
              <a:rPr lang="ru-RU" b="1" dirty="0" err="1" smtClean="0">
                <a:solidFill>
                  <a:srgbClr val="002060"/>
                </a:solidFill>
              </a:rPr>
              <a:t>Иволгинский</a:t>
            </a:r>
            <a:r>
              <a:rPr lang="ru-RU" b="1" dirty="0" smtClean="0">
                <a:solidFill>
                  <a:srgbClr val="002060"/>
                </a:solidFill>
              </a:rPr>
              <a:t> район Бурятии).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Первая книга стихов «Сияние солнца».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Член Союза писателей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786214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Шагжин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Цырен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Галзутовиич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1919-1994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857620" y="928670"/>
            <a:ext cx="5072098" cy="535785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 </a:t>
            </a:r>
            <a:r>
              <a:rPr lang="ru-RU" sz="2600" b="1" dirty="0" smtClean="0">
                <a:solidFill>
                  <a:srgbClr val="002060"/>
                </a:solidFill>
              </a:rPr>
              <a:t>Родился в  1919 г. , улус </a:t>
            </a:r>
            <a:r>
              <a:rPr lang="ru-RU" sz="2600" b="1" dirty="0" err="1" smtClean="0">
                <a:solidFill>
                  <a:srgbClr val="002060"/>
                </a:solidFill>
              </a:rPr>
              <a:t>Харашибирь</a:t>
            </a:r>
            <a:r>
              <a:rPr lang="ru-RU" sz="2600" b="1" dirty="0" smtClean="0">
                <a:solidFill>
                  <a:srgbClr val="002060"/>
                </a:solidFill>
              </a:rPr>
              <a:t>, , бурятский советский драматург, актёр и режиссёр, народный артист Бурятской АССР (1953).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Автор пьес "Хитрый </a:t>
            </a:r>
            <a:r>
              <a:rPr lang="ru-RU" sz="2600" b="1" dirty="0" err="1" smtClean="0">
                <a:solidFill>
                  <a:srgbClr val="002060"/>
                </a:solidFill>
              </a:rPr>
              <a:t>Будамшу</a:t>
            </a:r>
            <a:r>
              <a:rPr lang="ru-RU" sz="2600" b="1" dirty="0" smtClean="0">
                <a:solidFill>
                  <a:srgbClr val="002060"/>
                </a:solidFill>
              </a:rPr>
              <a:t>" (1956) по мотивам бурятского фольклора; "Первый год" (1956), "Совесть" (1961) , пьес "Песня весны" (1957), "Пылающие сердца" (рус. пер. 1967), "Клятва" (1969)  и других рассказов.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Награжден орденом "Знак   Почёта" и медалями.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7147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9429784" cy="12858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         </a:t>
            </a:r>
            <a:r>
              <a:rPr lang="ru-RU" b="1" dirty="0" err="1" smtClean="0">
                <a:solidFill>
                  <a:srgbClr val="FF0000"/>
                </a:solidFill>
              </a:rPr>
              <a:t>Пурбуев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Батомунко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Пурбуевич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1929 -2010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79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14744" y="1571612"/>
            <a:ext cx="5429256" cy="500065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Родился в 1929, с. </a:t>
            </a:r>
            <a:r>
              <a:rPr lang="ru-RU" sz="1800" b="1" dirty="0" err="1" smtClean="0">
                <a:solidFill>
                  <a:srgbClr val="002060"/>
                </a:solidFill>
              </a:rPr>
              <a:t>Зугалай</a:t>
            </a:r>
            <a:r>
              <a:rPr lang="ru-RU" sz="1800" b="1" dirty="0" smtClean="0">
                <a:solidFill>
                  <a:srgbClr val="002060"/>
                </a:solidFill>
              </a:rPr>
              <a:t>,  Агинского Бурятского Автономного округа.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 Окончил Литературный Институт имени Горького, работал на разных должностях в театре.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Драматург Бурятского  государственного академического театра драмы им. Х. </a:t>
            </a:r>
            <a:r>
              <a:rPr lang="ru-RU" sz="1800" b="1" dirty="0" err="1" smtClean="0">
                <a:solidFill>
                  <a:srgbClr val="002060"/>
                </a:solidFill>
              </a:rPr>
              <a:t>Намсараева</a:t>
            </a:r>
            <a:r>
              <a:rPr lang="ru-RU" sz="1800" b="1" dirty="0" smtClean="0">
                <a:solidFill>
                  <a:srgbClr val="002060"/>
                </a:solidFill>
              </a:rPr>
              <a:t>. Награжден медалью «За доблестный труд в годы Великой Отечественной войны 1941—1945 г.г.»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 Заслуженный деятель искусств Республики Бурятия (1993), член союза писателей России (1993)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 Лауреат Государственной премии Республики Бурятия в области литературы и искусства (2008).</a:t>
            </a:r>
          </a:p>
          <a:p>
            <a:endParaRPr lang="ru-RU" sz="12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50046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729</TotalTime>
  <Words>1158</Words>
  <Application>Microsoft Office PowerPoint</Application>
  <PresentationFormat>Экран (4:3)</PresentationFormat>
  <Paragraphs>118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Писатели и             поэты Бурятии </vt:lpstr>
      <vt:lpstr>Намсараев Хоца Намсараевич  1889-1959</vt:lpstr>
      <vt:lpstr>Слайд 3</vt:lpstr>
      <vt:lpstr>Шадаев Аполло́н Инноке́нтьевич 1902-1969</vt:lpstr>
      <vt:lpstr> Абидуев Бавасан Доржиевич  1909-1940 </vt:lpstr>
      <vt:lpstr>Слайд 6</vt:lpstr>
      <vt:lpstr>Шагжин Цырен Галзутовиич 1919-1994 </vt:lpstr>
      <vt:lpstr>Слайд 8</vt:lpstr>
      <vt:lpstr>          Пурбуев  Батомунко Пурбуевич  1929 -2010</vt:lpstr>
      <vt:lpstr>Дамдинов, Николай Гармаевич 1932-1999</vt:lpstr>
      <vt:lpstr>Матвей Рабданович Чойбонов</vt:lpstr>
      <vt:lpstr>Бальбуров, Африкан Андреевич 1919-1980 </vt:lpstr>
      <vt:lpstr>Жигжитов Михаил Ильич 1915-1990 </vt:lpstr>
      <vt:lpstr>Слайд 14</vt:lpstr>
      <vt:lpstr> Улзытуев Дондок  Аюшеевич  (1936-1972)</vt:lpstr>
      <vt:lpstr>Слайд 16</vt:lpstr>
      <vt:lpstr>Номтоев Цокто Номтоевич  1910-2003</vt:lpstr>
      <vt:lpstr>Слайд 18</vt:lpstr>
      <vt:lpstr>Балков Ким Николаевич</vt:lpstr>
      <vt:lpstr>Митыпов Владимир Гомбожапович</vt:lpstr>
      <vt:lpstr>Слайд 21</vt:lpstr>
      <vt:lpstr>Самбуев Мэлс Жамьянович  (1940-1981) </vt:lpstr>
      <vt:lpstr>ЖАЛСАРАЕВ ДАМБА ЗОДБИЧ</vt:lpstr>
      <vt:lpstr>Слайд 24</vt:lpstr>
      <vt:lpstr>Калашников Исай Калистратович  1931-1980</vt:lpstr>
      <vt:lpstr>Баир Сономович Дугаров </vt:lpstr>
      <vt:lpstr>Слайд 27</vt:lpstr>
      <vt:lpstr>Намжилов  Чимит-Рэгзэн Намжилович   1926-1990</vt:lpstr>
      <vt:lpstr>Галина (Санжи-Сурун) Жигмытовна Раднаева</vt:lpstr>
      <vt:lpstr>Гатапов  Алексей Сергеевич </vt:lpstr>
      <vt:lpstr>Слайд 31</vt:lpstr>
      <vt:lpstr>Башкуев Геннадий Тарасович </vt:lpstr>
      <vt:lpstr>Аюшеев Булат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Шагжин Цырен</dc:title>
  <dc:creator>Библиотека</dc:creator>
  <cp:lastModifiedBy>м.видео-вип</cp:lastModifiedBy>
  <cp:revision>81</cp:revision>
  <dcterms:created xsi:type="dcterms:W3CDTF">2013-01-30T01:59:33Z</dcterms:created>
  <dcterms:modified xsi:type="dcterms:W3CDTF">2015-05-04T05:57:23Z</dcterms:modified>
</cp:coreProperties>
</file>