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59" r:id="rId4"/>
    <p:sldId id="258" r:id="rId5"/>
    <p:sldId id="256" r:id="rId6"/>
    <p:sldId id="257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5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71595E9-4477-4CF3-92C6-B50F5C887D14}" type="datetimeFigureOut">
              <a:rPr lang="ru-RU" smtClean="0"/>
              <a:pPr/>
              <a:t>26.01.2017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F3CB6A-810E-4AE0-9A0A-412680EE4DC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28604"/>
            <a:ext cx="7772400" cy="17859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Школьная научно-практическая конференция «Шаг в будущее»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2857496"/>
            <a:ext cx="77724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Тема: Беспилотный  </a:t>
            </a:r>
            <a:r>
              <a:rPr lang="ru-RU" b="1" dirty="0" err="1" smtClean="0">
                <a:solidFill>
                  <a:srgbClr val="0070C0"/>
                </a:solidFill>
              </a:rPr>
              <a:t>эко-трактор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143512"/>
            <a:ext cx="885828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altLang="zh-CN" sz="1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Выполнил: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Вотинцев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Кирилл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lang="ru-RU" altLang="zh-CN" sz="1200" dirty="0" smtClean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МАОУ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СОШ №18 2 «Б»  класс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</a:t>
            </a:r>
            <a:r>
              <a:rPr kumimoji="0" lang="ru-RU" altLang="zh-CN" sz="1200" b="0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Руководитель: 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Захарова Галина Геннадьевна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929066"/>
            <a:ext cx="491397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lang="ru-RU" altLang="zh-CN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Выполнил: </a:t>
            </a:r>
            <a:r>
              <a:rPr kumimoji="0" lang="ru-RU" altLang="zh-CN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Вотинцев</a:t>
            </a: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Кирилл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СОШ №18 2 «Б»  класс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r>
              <a:rPr kumimoji="0" lang="ru-RU" alt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Руководитель: Захарова                Галина Геннадьевна</a:t>
            </a:r>
            <a:endParaRPr kumimoji="0" lang="ru-RU" altLang="zh-CN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40200" algn="l"/>
              </a:tabLst>
            </a:pP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571480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бъект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исследования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:модель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«эко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трактора».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Предмет исследования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:Беспилотные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двигающиеся механизмы в сельском хозяйстве.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+mj-lt"/>
                <a:ea typeface="Calibri" pitchFamily="34" charset="0"/>
                <a:cs typeface="Times New Roman" pitchFamily="18" charset="0"/>
              </a:rPr>
              <a:t>Ц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ели: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1. Рассказать об  использования в сельском хозяйстве беспилотных двигающихся механизмов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дронов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2. Представить подготовленную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модель«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эко-трактора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»,  рассказать  о его функциях и  преимуществах.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Задачи: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1. Изучить материал по теме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2. Собрать модель  «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эко-трактор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3.Дать характеристику модели 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эко-трактор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4. Сделать выводы.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dm3INJpNQVU/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4214810" cy="3161108"/>
          </a:xfrm>
          <a:prstGeom prst="rect">
            <a:avLst/>
          </a:prstGeom>
          <a:noFill/>
        </p:spPr>
      </p:pic>
      <p:pic>
        <p:nvPicPr>
          <p:cNvPr id="1027" name="Picture 3" descr="C:\Users\admin\Desktop\9t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000372"/>
            <a:ext cx="3854052" cy="3351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Современная техника</a:t>
            </a:r>
            <a:endParaRPr lang="ru-RU" sz="36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cs631618.vk.me/v631618780/26e60/vOriiyCPHm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14686"/>
            <a:ext cx="4583910" cy="3286148"/>
          </a:xfrm>
          <a:prstGeom prst="rect">
            <a:avLst/>
          </a:prstGeom>
          <a:noFill/>
        </p:spPr>
      </p:pic>
      <p:pic>
        <p:nvPicPr>
          <p:cNvPr id="1026" name="Picture 2" descr="http://sdelanounas.ru/i/y/w/d/f_YWdyb21oLmNvbS93cC1jb250ZW50L3VwbG9hZHMvMjAxNi8wNi9BZ3JvbWFzaC02MFRLREdNX09ic2hoaWotdmlkMi5qcGc_X19pZD03OTAzMw==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631115" cy="3493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view-image" descr="http://www.vladtime.ru/uploads/posts/2016-09/1474470437_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000108"/>
            <a:ext cx="447041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357166"/>
            <a:ext cx="7772400" cy="714380"/>
          </a:xfrm>
        </p:spPr>
        <p:txBody>
          <a:bodyPr>
            <a:normAutofit/>
          </a:bodyPr>
          <a:lstStyle/>
          <a:p>
            <a:pPr algn="ctr"/>
            <a:r>
              <a:rPr lang="ru-RU" sz="3600" smtClean="0"/>
              <a:t>Беспилотные трактора</a:t>
            </a:r>
            <a:endParaRPr lang="ru-RU" sz="3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cs630719.vk.me/v630719305/4422e/zXy_MNYZqr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286124"/>
            <a:ext cx="4186052" cy="3143272"/>
          </a:xfrm>
          <a:prstGeom prst="rect">
            <a:avLst/>
          </a:prstGeom>
          <a:noFill/>
        </p:spPr>
      </p:pic>
      <p:pic>
        <p:nvPicPr>
          <p:cNvPr id="3" name="Picture 2" descr="http://go3.imgsmail.ru/imgpreview?key=3229d3d373325e60&amp;mb=imgdb_preview_17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86124"/>
            <a:ext cx="4357718" cy="3152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357167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Испытание провели на территории одного из крупнейших агрокомплексов области. Беспилотный трактор «</a:t>
            </a:r>
            <a:r>
              <a:rPr lang="ru-RU" dirty="0" err="1" smtClean="0">
                <a:solidFill>
                  <a:srgbClr val="002060"/>
                </a:solidFill>
              </a:rPr>
              <a:t>АгроБот</a:t>
            </a:r>
            <a:r>
              <a:rPr lang="ru-RU" dirty="0" smtClean="0">
                <a:solidFill>
                  <a:srgbClr val="002060"/>
                </a:solidFill>
              </a:rPr>
              <a:t>» разработали сотрудники конструкторского бюро «Аврора»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Массовое производство «</a:t>
            </a:r>
            <a:r>
              <a:rPr lang="ru-RU" dirty="0" err="1" smtClean="0">
                <a:solidFill>
                  <a:srgbClr val="002060"/>
                </a:solidFill>
              </a:rPr>
              <a:t>АгроБота</a:t>
            </a:r>
            <a:r>
              <a:rPr lang="ru-RU" dirty="0" smtClean="0">
                <a:solidFill>
                  <a:srgbClr val="002060"/>
                </a:solidFill>
              </a:rPr>
              <a:t>» повысит эффективность фермерских хозяйств и </a:t>
            </a:r>
            <a:r>
              <a:rPr lang="ru-RU" dirty="0" err="1" smtClean="0">
                <a:solidFill>
                  <a:srgbClr val="002060"/>
                </a:solidFill>
              </a:rPr>
              <a:t>агрохолдингов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Avrora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Robotics</a:t>
            </a:r>
            <a:r>
              <a:rPr lang="ru-RU" dirty="0" smtClean="0">
                <a:solidFill>
                  <a:srgbClr val="002060"/>
                </a:solidFill>
              </a:rPr>
              <a:t> — рязанская инновационная компания, резидент фонда </a:t>
            </a:r>
            <a:r>
              <a:rPr lang="ru-RU" dirty="0" err="1" smtClean="0">
                <a:solidFill>
                  <a:srgbClr val="002060"/>
                </a:solidFill>
              </a:rPr>
              <a:t>Сколково</a:t>
            </a:r>
            <a:r>
              <a:rPr lang="ru-RU" dirty="0" smtClean="0">
                <a:solidFill>
                  <a:srgbClr val="002060"/>
                </a:solidFill>
              </a:rPr>
              <a:t>. Специализируется на создании программного обеспечения и систем управления для беспилотных наземных транспортных средств и роботов.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robotrends.ru/images/1640/83971/avrora_20161003.c848x3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00372"/>
            <a:ext cx="80772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22376" y="642918"/>
            <a:ext cx="777240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Модель«беспилотный </a:t>
            </a:r>
            <a:r>
              <a:rPr lang="ru-RU" sz="4000" dirty="0" err="1" smtClean="0"/>
              <a:t>эко-трактор</a:t>
            </a:r>
            <a:r>
              <a:rPr lang="ru-RU" sz="4000" dirty="0" smtClean="0"/>
              <a:t>» </a:t>
            </a:r>
            <a:br>
              <a:rPr lang="ru-RU" sz="4000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2376" y="1412776"/>
            <a:ext cx="7772400" cy="5112568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844824"/>
            <a:ext cx="5886972" cy="44152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22376" y="1428736"/>
            <a:ext cx="7772400" cy="1857388"/>
          </a:xfrm>
        </p:spPr>
        <p:txBody>
          <a:bodyPr>
            <a:normAutofit/>
          </a:bodyPr>
          <a:lstStyle/>
          <a:p>
            <a:pPr algn="ctr"/>
            <a:r>
              <a:rPr lang="ru-RU" sz="5400" smtClean="0"/>
              <a:t>Спасибо</a:t>
            </a:r>
            <a:br>
              <a:rPr lang="ru-RU" sz="5400" smtClean="0"/>
            </a:br>
            <a:r>
              <a:rPr lang="ru-RU" sz="5400" smtClean="0"/>
              <a:t> </a:t>
            </a:r>
            <a:r>
              <a:rPr lang="ru-RU" sz="5400" dirty="0" smtClean="0"/>
              <a:t>за внимание!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40</TotalTime>
  <Words>137</Words>
  <Application>Microsoft Office PowerPoint</Application>
  <PresentationFormat>Экран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微软雅黑</vt:lpstr>
      <vt:lpstr>Arial</vt:lpstr>
      <vt:lpstr>Calibri</vt:lpstr>
      <vt:lpstr>Times New Roman</vt:lpstr>
      <vt:lpstr>Verdana</vt:lpstr>
      <vt:lpstr>Wingdings 2</vt:lpstr>
      <vt:lpstr>Аспект</vt:lpstr>
      <vt:lpstr>Школьная научно-практическая конференция «Шаг в будущее» </vt:lpstr>
      <vt:lpstr>Презентация PowerPoint</vt:lpstr>
      <vt:lpstr>Современная техника</vt:lpstr>
      <vt:lpstr>Презентация PowerPoint</vt:lpstr>
      <vt:lpstr>Беспилотные трактора</vt:lpstr>
      <vt:lpstr>Презентация PowerPoint</vt:lpstr>
      <vt:lpstr>                 Модель«беспилотный эко-трактор»  </vt:lpstr>
      <vt:lpstr>Спасибо 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Windows User</cp:lastModifiedBy>
  <cp:revision>38</cp:revision>
  <dcterms:created xsi:type="dcterms:W3CDTF">2017-01-22T04:11:31Z</dcterms:created>
  <dcterms:modified xsi:type="dcterms:W3CDTF">2017-01-26T05:12:06Z</dcterms:modified>
</cp:coreProperties>
</file>