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D02-DE54-4CA4-B3AB-7DBCA0CC750B}" type="datetimeFigureOut">
              <a:rPr lang="ru-RU" smtClean="0"/>
              <a:pPr/>
              <a:t>вт 25.02.20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F821-9FAE-44CF-A3F5-1C164969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D02-DE54-4CA4-B3AB-7DBCA0CC750B}" type="datetimeFigureOut">
              <a:rPr lang="ru-RU" smtClean="0"/>
              <a:pPr/>
              <a:t>вт 25.02.20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F821-9FAE-44CF-A3F5-1C164969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D02-DE54-4CA4-B3AB-7DBCA0CC750B}" type="datetimeFigureOut">
              <a:rPr lang="ru-RU" smtClean="0"/>
              <a:pPr/>
              <a:t>вт 25.02.20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F821-9FAE-44CF-A3F5-1C164969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D02-DE54-4CA4-B3AB-7DBCA0CC750B}" type="datetimeFigureOut">
              <a:rPr lang="ru-RU" smtClean="0"/>
              <a:pPr/>
              <a:t>вт 25.02.20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F821-9FAE-44CF-A3F5-1C164969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D02-DE54-4CA4-B3AB-7DBCA0CC750B}" type="datetimeFigureOut">
              <a:rPr lang="ru-RU" smtClean="0"/>
              <a:pPr/>
              <a:t>вт 25.02.20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F821-9FAE-44CF-A3F5-1C164969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D02-DE54-4CA4-B3AB-7DBCA0CC750B}" type="datetimeFigureOut">
              <a:rPr lang="ru-RU" smtClean="0"/>
              <a:pPr/>
              <a:t>вт 25.02.20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F821-9FAE-44CF-A3F5-1C164969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D02-DE54-4CA4-B3AB-7DBCA0CC750B}" type="datetimeFigureOut">
              <a:rPr lang="ru-RU" smtClean="0"/>
              <a:pPr/>
              <a:t>вт 25.02.20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F821-9FAE-44CF-A3F5-1C164969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D02-DE54-4CA4-B3AB-7DBCA0CC750B}" type="datetimeFigureOut">
              <a:rPr lang="ru-RU" smtClean="0"/>
              <a:pPr/>
              <a:t>вт 25.02.20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F821-9FAE-44CF-A3F5-1C164969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D02-DE54-4CA4-B3AB-7DBCA0CC750B}" type="datetimeFigureOut">
              <a:rPr lang="ru-RU" smtClean="0"/>
              <a:pPr/>
              <a:t>вт 25.02.20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F821-9FAE-44CF-A3F5-1C164969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D02-DE54-4CA4-B3AB-7DBCA0CC750B}" type="datetimeFigureOut">
              <a:rPr lang="ru-RU" smtClean="0"/>
              <a:pPr/>
              <a:t>вт 25.02.20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F821-9FAE-44CF-A3F5-1C164969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D02-DE54-4CA4-B3AB-7DBCA0CC750B}" type="datetimeFigureOut">
              <a:rPr lang="ru-RU" smtClean="0"/>
              <a:pPr/>
              <a:t>вт 25.02.20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F821-9FAE-44CF-A3F5-1C16496968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D4FD02-DE54-4CA4-B3AB-7DBCA0CC750B}" type="datetimeFigureOut">
              <a:rPr lang="ru-RU" smtClean="0"/>
              <a:pPr/>
              <a:t>вт 25.02.20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81F821-9FAE-44CF-A3F5-1C1649696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enialnee.net/authors/Leonardo_da_Vinci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gif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97621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«</a:t>
            </a:r>
            <a:r>
              <a:rPr lang="ru-RU" b="1" i="1" dirty="0" smtClean="0">
                <a:solidFill>
                  <a:srgbClr val="FF0000"/>
                </a:solidFill>
              </a:rPr>
              <a:t>Обобщение </a:t>
            </a:r>
            <a:r>
              <a:rPr lang="ru-RU" b="1" i="1" dirty="0" smtClean="0">
                <a:solidFill>
                  <a:srgbClr val="FF0000"/>
                </a:solidFill>
              </a:rPr>
              <a:t>знаний по теме «Введение»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5 </a:t>
            </a:r>
            <a:r>
              <a:rPr lang="ru-RU" b="1" i="1" dirty="0" smtClean="0">
                <a:solidFill>
                  <a:srgbClr val="FF0000"/>
                </a:solidFill>
              </a:rPr>
              <a:t>класс</a:t>
            </a:r>
          </a:p>
          <a:p>
            <a:pPr algn="ctr"/>
            <a:endParaRPr lang="ru-RU" b="1" i="1" dirty="0" smtClean="0">
              <a:solidFill>
                <a:srgbClr val="FF0000"/>
              </a:solidFill>
            </a:endParaRPr>
          </a:p>
          <a:p>
            <a:pPr algn="ctr"/>
            <a:endParaRPr lang="ru-RU" b="1" i="1" dirty="0">
              <a:solidFill>
                <a:srgbClr val="FF0000"/>
              </a:solidFill>
            </a:endParaRPr>
          </a:p>
          <a:p>
            <a:pPr algn="ctr"/>
            <a:endParaRPr lang="ru-RU" b="1" i="1" dirty="0">
              <a:solidFill>
                <a:srgbClr val="FF0000"/>
              </a:solidFill>
            </a:endParaRPr>
          </a:p>
          <a:p>
            <a:pPr algn="l"/>
            <a:r>
              <a:rPr lang="ru-RU" sz="1600" b="1" i="1" dirty="0" smtClean="0">
                <a:solidFill>
                  <a:srgbClr val="FF0000"/>
                </a:solidFill>
              </a:rPr>
              <a:t>Учитель биологии: Матафонова А.С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00034" y="500042"/>
            <a:ext cx="7772400" cy="86294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dirty="0" smtClean="0"/>
              <a:t>Аукцион знаний</a:t>
            </a:r>
          </a:p>
        </p:txBody>
      </p:sp>
      <p:pic>
        <p:nvPicPr>
          <p:cNvPr id="1026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1747418" cy="1693469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1658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571480"/>
            <a:ext cx="1609344" cy="1807769"/>
          </a:xfrm>
          <a:prstGeom prst="rect">
            <a:avLst/>
          </a:prstGeom>
          <a:noFill/>
        </p:spPr>
      </p:pic>
      <p:pic>
        <p:nvPicPr>
          <p:cNvPr id="7" name="Picture 4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285184"/>
            <a:ext cx="3443286" cy="2278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214422"/>
            <a:ext cx="64294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На зеленой хрупкой ножке</a:t>
            </a:r>
            <a:br>
              <a:rPr lang="ru-RU" sz="4000" dirty="0" smtClean="0"/>
            </a:br>
            <a:r>
              <a:rPr lang="ru-RU" sz="4000" dirty="0" smtClean="0"/>
              <a:t>Вырос шарик у дорожки.</a:t>
            </a:r>
          </a:p>
          <a:p>
            <a:endParaRPr lang="ru-RU" sz="4000" dirty="0"/>
          </a:p>
          <a:p>
            <a:r>
              <a:rPr lang="ru-RU" sz="4000" b="1" dirty="0" smtClean="0">
                <a:solidFill>
                  <a:srgbClr val="00B050"/>
                </a:solidFill>
              </a:rPr>
              <a:t>(Одуванчик)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642918"/>
            <a:ext cx="65722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Разломился тесный домик</a:t>
            </a:r>
            <a:br>
              <a:rPr lang="ru-RU" sz="2800" b="1" dirty="0" smtClean="0"/>
            </a:br>
            <a:r>
              <a:rPr lang="ru-RU" sz="2800" b="1" dirty="0" smtClean="0"/>
              <a:t>На две половинки,</a:t>
            </a:r>
            <a:br>
              <a:rPr lang="ru-RU" sz="2800" b="1" dirty="0" smtClean="0"/>
            </a:br>
            <a:r>
              <a:rPr lang="ru-RU" sz="2800" b="1" dirty="0" smtClean="0"/>
              <a:t>И посыпались оттуда</a:t>
            </a:r>
            <a:br>
              <a:rPr lang="ru-RU" sz="2800" b="1" dirty="0" smtClean="0"/>
            </a:br>
            <a:r>
              <a:rPr lang="ru-RU" sz="2800" b="1" dirty="0" smtClean="0"/>
              <a:t>Бусинки - дробинки.</a:t>
            </a:r>
            <a:br>
              <a:rPr lang="ru-RU" sz="2800" b="1" dirty="0" smtClean="0"/>
            </a:br>
            <a:r>
              <a:rPr lang="ru-RU" sz="2800" b="1" dirty="0" smtClean="0"/>
              <a:t>Бусинки зеленые,</a:t>
            </a:r>
            <a:br>
              <a:rPr lang="ru-RU" sz="2800" b="1" dirty="0" smtClean="0"/>
            </a:br>
            <a:r>
              <a:rPr lang="ru-RU" sz="2800" b="1" dirty="0" smtClean="0"/>
              <a:t>Сладкие ядреные.</a:t>
            </a:r>
          </a:p>
          <a:p>
            <a:endParaRPr lang="ru-RU" sz="2800" dirty="0"/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000" b="1" dirty="0" smtClean="0">
                <a:solidFill>
                  <a:srgbClr val="00B050"/>
                </a:solidFill>
              </a:rPr>
              <a:t>(Горох)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642918"/>
            <a:ext cx="65722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Вырос в поле дом -</a:t>
            </a:r>
            <a:br>
              <a:rPr lang="ru-RU" sz="3200" b="1" dirty="0" smtClean="0"/>
            </a:br>
            <a:r>
              <a:rPr lang="ru-RU" sz="3200" b="1" dirty="0" smtClean="0"/>
              <a:t>полон дом зерном.</a:t>
            </a:r>
            <a:br>
              <a:rPr lang="ru-RU" sz="3200" b="1" dirty="0" smtClean="0"/>
            </a:br>
            <a:r>
              <a:rPr lang="ru-RU" sz="3200" b="1" dirty="0" smtClean="0"/>
              <a:t>Стены позолочены,</a:t>
            </a:r>
            <a:br>
              <a:rPr lang="ru-RU" sz="3200" b="1" dirty="0" smtClean="0"/>
            </a:br>
            <a:r>
              <a:rPr lang="ru-RU" sz="3200" b="1" dirty="0" smtClean="0"/>
              <a:t>ставни заколочены.</a:t>
            </a:r>
            <a:br>
              <a:rPr lang="ru-RU" sz="3200" b="1" dirty="0" smtClean="0"/>
            </a:br>
            <a:r>
              <a:rPr lang="ru-RU" sz="3200" b="1" dirty="0" smtClean="0"/>
              <a:t>И стоит новый дом на столбе золотом.</a:t>
            </a:r>
            <a:br>
              <a:rPr lang="ru-RU" sz="3200" b="1" dirty="0" smtClean="0"/>
            </a:br>
            <a:endParaRPr lang="ru-RU" sz="3200" b="1" dirty="0" smtClean="0"/>
          </a:p>
          <a:p>
            <a:endParaRPr lang="ru-RU" sz="3200" dirty="0"/>
          </a:p>
          <a:p>
            <a:r>
              <a:rPr lang="ru-RU" sz="4000" b="1" dirty="0" smtClean="0">
                <a:solidFill>
                  <a:srgbClr val="00B050"/>
                </a:solidFill>
              </a:rPr>
              <a:t>(Колосок)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1071546"/>
            <a:ext cx="4572000" cy="443198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/>
              <a:t>Голова на ножке, в голове горошки.</a:t>
            </a:r>
            <a:br>
              <a:rPr lang="ru-RU" sz="3200" b="1" dirty="0" smtClean="0"/>
            </a:br>
            <a:r>
              <a:rPr lang="ru-RU" sz="3200" b="1" dirty="0" smtClean="0"/>
              <a:t>Солнце жжет макушку,</a:t>
            </a:r>
            <a:br>
              <a:rPr lang="ru-RU" sz="3200" b="1" dirty="0" smtClean="0"/>
            </a:br>
            <a:r>
              <a:rPr lang="ru-RU" sz="3200" b="1" dirty="0" smtClean="0"/>
              <a:t>Сделать хочет погремушку.</a:t>
            </a:r>
            <a:br>
              <a:rPr lang="ru-RU" sz="3200" b="1" dirty="0" smtClean="0"/>
            </a:br>
            <a:endParaRPr lang="ru-RU" sz="3200" b="1" dirty="0" smtClean="0"/>
          </a:p>
          <a:p>
            <a:endParaRPr lang="ru-RU" dirty="0"/>
          </a:p>
          <a:p>
            <a:r>
              <a:rPr lang="ru-RU" sz="4000" b="1" dirty="0" smtClean="0">
                <a:solidFill>
                  <a:srgbClr val="00B050"/>
                </a:solidFill>
              </a:rPr>
              <a:t>(Мак)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142984"/>
            <a:ext cx="4572000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/>
              <a:t>Весной веселит, летом холодит,</a:t>
            </a:r>
            <a:br>
              <a:rPr lang="ru-RU" sz="3200" b="1" dirty="0" smtClean="0"/>
            </a:br>
            <a:r>
              <a:rPr lang="ru-RU" sz="3200" b="1" dirty="0" smtClean="0"/>
              <a:t>Осенью питает, зимой согревает.</a:t>
            </a:r>
            <a:br>
              <a:rPr lang="ru-RU" sz="3200" b="1" dirty="0" smtClean="0"/>
            </a:br>
            <a:endParaRPr lang="ru-RU" sz="3200" b="1" dirty="0" smtClean="0"/>
          </a:p>
          <a:p>
            <a:endParaRPr lang="ru-RU" sz="3200" b="1" dirty="0"/>
          </a:p>
          <a:p>
            <a:r>
              <a:rPr lang="ru-RU" sz="4000" b="1" dirty="0" smtClean="0">
                <a:solidFill>
                  <a:srgbClr val="00B050"/>
                </a:solidFill>
              </a:rPr>
              <a:t>(Дерево)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142984"/>
            <a:ext cx="4572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/>
              <a:t>Что не сеяно родится?</a:t>
            </a:r>
          </a:p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4000" b="1" dirty="0" smtClean="0">
                <a:solidFill>
                  <a:srgbClr val="00B050"/>
                </a:solidFill>
              </a:rPr>
              <a:t>(Трава)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736"/>
            <a:ext cx="7069476" cy="2000264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Лот №3</a:t>
            </a:r>
            <a:r>
              <a:rPr lang="ru-RU" sz="1050" dirty="0" smtClean="0">
                <a:solidFill>
                  <a:srgbClr val="FF0000"/>
                </a:solidFill>
              </a:rPr>
              <a:t/>
            </a:r>
            <a:br>
              <a:rPr lang="ru-RU" sz="1050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00232" y="3214686"/>
            <a:ext cx="5357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  <a:t>Назови одним словом!</a:t>
            </a:r>
            <a:endParaRPr lang="ru-RU" sz="48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183880" cy="1908816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Яблоко, груша, слива.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3306" y="3643314"/>
            <a:ext cx="44291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solidFill>
                  <a:schemeClr val="accent4">
                    <a:lumMod val="75000"/>
                  </a:schemeClr>
                </a:solidFill>
              </a:rPr>
              <a:t>Фрукты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183880" cy="18373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Береза, рябина, дуб.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3306" y="4714884"/>
            <a:ext cx="4857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Деревья.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183880" cy="14801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dirty="0" smtClean="0">
                <a:solidFill>
                  <a:srgbClr val="FF0000"/>
                </a:solidFill>
              </a:rPr>
              <a:t>Лот №4</a:t>
            </a:r>
            <a:r>
              <a:rPr lang="ru-RU" sz="1050" dirty="0" smtClean="0">
                <a:solidFill>
                  <a:srgbClr val="FF0000"/>
                </a:solidFill>
              </a:rPr>
              <a:t/>
            </a:r>
            <a:br>
              <a:rPr lang="ru-RU" sz="1050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3429000"/>
            <a:ext cx="81439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4">
                    <a:lumMod val="75000"/>
                  </a:schemeClr>
                </a:solidFill>
              </a:rPr>
              <a:t>Сочини стихотворение о природе</a:t>
            </a:r>
            <a:endParaRPr lang="ru-RU" sz="4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428868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Лот №1</a:t>
            </a:r>
            <a:br>
              <a:rPr lang="ru-RU" sz="8000" dirty="0" smtClean="0">
                <a:solidFill>
                  <a:srgbClr val="FF0000"/>
                </a:solidFill>
              </a:rPr>
            </a:br>
            <a:r>
              <a:rPr lang="ru-RU" sz="8000" dirty="0" smtClean="0">
                <a:solidFill>
                  <a:srgbClr val="FF0000"/>
                </a:solidFill>
              </a:rPr>
              <a:t>Разминка</a:t>
            </a:r>
            <a:r>
              <a:rPr lang="ru-RU" sz="6600" dirty="0" smtClean="0">
                <a:solidFill>
                  <a:srgbClr val="FF0000"/>
                </a:solidFill>
              </a:rPr>
              <a:t> 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183880" cy="105156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003300"/>
                </a:solidFill>
              </a:rPr>
              <a:t>Синквейн</a:t>
            </a:r>
            <a:r>
              <a:rPr lang="ru-RU" dirty="0" smtClean="0">
                <a:solidFill>
                  <a:srgbClr val="003300"/>
                </a:solidFill>
              </a:rPr>
              <a:t> </a:t>
            </a:r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500306"/>
            <a:ext cx="777648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Существительное</a:t>
            </a:r>
          </a:p>
          <a:p>
            <a:pPr algn="ctr"/>
            <a:endParaRPr lang="ru-RU" sz="20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Прилагательное, прилагательное, прилагательное</a:t>
            </a:r>
          </a:p>
          <a:p>
            <a:pPr algn="ctr"/>
            <a:endParaRPr lang="ru-RU" sz="20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Глагол, глагол, глагол</a:t>
            </a:r>
          </a:p>
          <a:p>
            <a:pPr algn="ctr"/>
            <a:endParaRPr lang="ru-RU" sz="20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Обобщающая фраза</a:t>
            </a:r>
          </a:p>
          <a:p>
            <a:pPr algn="ctr"/>
            <a:endParaRPr lang="ru-RU" sz="20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Вывод 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43041" y="428604"/>
          <a:ext cx="7072362" cy="4783484"/>
        </p:xfrm>
        <a:graphic>
          <a:graphicData uri="http://schemas.openxmlformats.org/drawingml/2006/table">
            <a:tbl>
              <a:tblPr/>
              <a:tblGrid>
                <a:gridCol w="2357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340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1" dirty="0">
                          <a:solidFill>
                            <a:srgbClr val="FF0000"/>
                          </a:solidFill>
                        </a:rPr>
                        <a:t>Природа так обо всем позаботилась, что повсюду ты находишь чему учитьс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</a:rPr>
                        <a:t>я.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hlinkClick r:id="rId2"/>
                        </a:rPr>
                        <a:t>Леонардо да Винчи</a:t>
                      </a:r>
                      <a:endParaRPr lang="ru-RU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4577" name="Picture 1" descr="цитаты Леонардо да Винч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0042"/>
            <a:ext cx="3071834" cy="3214710"/>
          </a:xfrm>
          <a:prstGeom prst="rect">
            <a:avLst/>
          </a:prstGeom>
          <a:noFill/>
        </p:spPr>
      </p:pic>
      <p:pic>
        <p:nvPicPr>
          <p:cNvPr id="24578" name="Picture 2" descr="http://www.genialnee.net/img/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</p:spPr>
      </p:pic>
      <p:pic>
        <p:nvPicPr>
          <p:cNvPr id="24579" name="Picture 3" descr="http://www.genialnee.net/img/com-d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33350" cy="133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2971800" cy="914400"/>
          </a:xfrm>
        </p:spPr>
        <p:txBody>
          <a:bodyPr/>
          <a:lstStyle/>
          <a:p>
            <a:r>
              <a:rPr lang="ru-RU" dirty="0" smtClean="0"/>
              <a:t>Вопрос №1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000232" y="3357562"/>
            <a:ext cx="6510415" cy="2296352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</a:rPr>
              <a:t>Ответ:</a:t>
            </a:r>
            <a:r>
              <a:rPr lang="ru-RU" sz="3200" b="1" dirty="0" smtClean="0">
                <a:solidFill>
                  <a:srgbClr val="FF0000"/>
                </a:solidFill>
              </a:rPr>
              <a:t> Наука, изучающая царство растений</a:t>
            </a:r>
          </a:p>
          <a:p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857224" y="1571612"/>
            <a:ext cx="6072230" cy="1796918"/>
          </a:xfrm>
        </p:spPr>
        <p:txBody>
          <a:bodyPr/>
          <a:lstStyle/>
          <a:p>
            <a:r>
              <a:rPr lang="ru-RU" b="1" dirty="0" smtClean="0"/>
              <a:t>Что изучает ботаника?</a:t>
            </a:r>
          </a:p>
          <a:p>
            <a:endParaRPr lang="ru-RU" dirty="0"/>
          </a:p>
        </p:txBody>
      </p:sp>
      <p:pic>
        <p:nvPicPr>
          <p:cNvPr id="2051" name="Picture 3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28604"/>
            <a:ext cx="1825142" cy="1725473"/>
          </a:xfrm>
          <a:prstGeom prst="rect">
            <a:avLst/>
          </a:prstGeom>
          <a:noFill/>
        </p:spPr>
      </p:pic>
      <p:pic>
        <p:nvPicPr>
          <p:cNvPr id="2053" name="Picture 5" descr="C:\Program Files\Microsoft Office\MEDIA\CAGCAT10\j030107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643446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714356"/>
            <a:ext cx="2971800" cy="914400"/>
          </a:xfrm>
        </p:spPr>
        <p:txBody>
          <a:bodyPr/>
          <a:lstStyle/>
          <a:p>
            <a:r>
              <a:rPr lang="ru-RU" dirty="0" smtClean="0"/>
              <a:t>Вопрос №2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285984" y="3571876"/>
            <a:ext cx="6224663" cy="2082038"/>
          </a:xfrm>
        </p:spPr>
        <p:txBody>
          <a:bodyPr/>
          <a:lstStyle/>
          <a:p>
            <a:r>
              <a:rPr lang="ru-RU" sz="3200" b="1" u="sng" dirty="0" smtClean="0">
                <a:solidFill>
                  <a:srgbClr val="FF0000"/>
                </a:solidFill>
              </a:rPr>
              <a:t>Ответ:</a:t>
            </a:r>
            <a:r>
              <a:rPr lang="ru-RU" sz="3200" b="1" dirty="0" smtClean="0">
                <a:solidFill>
                  <a:srgbClr val="FF0000"/>
                </a:solidFill>
              </a:rPr>
              <a:t> растения, животные, грибы, водоросли.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14348" y="1643050"/>
            <a:ext cx="4626159" cy="2654174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Перечислите царства живой природы</a:t>
            </a:r>
            <a:endParaRPr lang="ru-RU" dirty="0"/>
          </a:p>
        </p:txBody>
      </p:sp>
      <p:pic>
        <p:nvPicPr>
          <p:cNvPr id="3074" name="Picture 2" descr="C:\Program Files\Microsoft Office\MEDIA\CAGCAT10\j028544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714356"/>
            <a:ext cx="1795882" cy="1796796"/>
          </a:xfrm>
          <a:prstGeom prst="rect">
            <a:avLst/>
          </a:prstGeom>
          <a:noFill/>
        </p:spPr>
      </p:pic>
      <p:pic>
        <p:nvPicPr>
          <p:cNvPr id="3076" name="Picture 4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714884"/>
            <a:ext cx="1819656" cy="1667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2971800" cy="914400"/>
          </a:xfrm>
        </p:spPr>
        <p:txBody>
          <a:bodyPr/>
          <a:lstStyle/>
          <a:p>
            <a:r>
              <a:rPr lang="ru-RU" dirty="0" smtClean="0"/>
              <a:t>Вопрос №3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85852" y="3857628"/>
            <a:ext cx="7400956" cy="1510534"/>
          </a:xfrm>
        </p:spPr>
        <p:txBody>
          <a:bodyPr>
            <a:noAutofit/>
          </a:bodyPr>
          <a:lstStyle/>
          <a:p>
            <a:r>
              <a:rPr lang="ru-RU" sz="3200" b="1" i="1" u="sng" dirty="0" smtClean="0">
                <a:solidFill>
                  <a:srgbClr val="FF0000"/>
                </a:solidFill>
              </a:rPr>
              <a:t>Ответ:</a:t>
            </a:r>
            <a:r>
              <a:rPr lang="ru-RU" sz="3200" b="1" i="1" dirty="0" smtClean="0">
                <a:solidFill>
                  <a:srgbClr val="FF0000"/>
                </a:solidFill>
              </a:rPr>
              <a:t> водная,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наземно</a:t>
            </a:r>
            <a:r>
              <a:rPr lang="ru-RU" sz="3200" b="1" i="1" dirty="0" smtClean="0">
                <a:solidFill>
                  <a:srgbClr val="FF0000"/>
                </a:solidFill>
              </a:rPr>
              <a:t> – воздушная, почвенная, организменная.</a:t>
            </a:r>
          </a:p>
          <a:p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4626159" cy="2511298"/>
          </a:xfrm>
        </p:spPr>
        <p:txBody>
          <a:bodyPr/>
          <a:lstStyle/>
          <a:p>
            <a:r>
              <a:rPr lang="ru-RU" b="1" dirty="0" smtClean="0"/>
              <a:t>Назовите среды жизни растений</a:t>
            </a:r>
          </a:p>
          <a:p>
            <a:endParaRPr lang="ru-RU" dirty="0"/>
          </a:p>
        </p:txBody>
      </p:sp>
      <p:pic>
        <p:nvPicPr>
          <p:cNvPr id="4099" name="Picture 3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785794"/>
            <a:ext cx="1479499" cy="1820570"/>
          </a:xfrm>
          <a:prstGeom prst="rect">
            <a:avLst/>
          </a:prstGeom>
          <a:noFill/>
        </p:spPr>
      </p:pic>
      <p:pic>
        <p:nvPicPr>
          <p:cNvPr id="4100" name="Picture 4" descr="C:\Program Files\Microsoft Office\MEDIA\CAGCAT10\j029889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786322"/>
            <a:ext cx="1806854" cy="1578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2971800" cy="914400"/>
          </a:xfrm>
        </p:spPr>
        <p:txBody>
          <a:bodyPr/>
          <a:lstStyle/>
          <a:p>
            <a:r>
              <a:rPr lang="ru-RU" dirty="0" smtClean="0"/>
              <a:t>Вопрос №4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071670" y="4357694"/>
            <a:ext cx="6438977" cy="1296220"/>
          </a:xfrm>
        </p:spPr>
        <p:txBody>
          <a:bodyPr>
            <a:normAutofit fontScale="70000" lnSpcReduction="20000"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Ответ: Условия среды, оказывающие влияние на существование живых организмов.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6929486" cy="2154108"/>
          </a:xfrm>
        </p:spPr>
        <p:txBody>
          <a:bodyPr/>
          <a:lstStyle/>
          <a:p>
            <a:r>
              <a:rPr lang="ru-RU" b="1" i="1" dirty="0" smtClean="0"/>
              <a:t>Что такое экологические факторы?</a:t>
            </a:r>
            <a:endParaRPr lang="ru-RU" b="1" i="1" dirty="0"/>
          </a:p>
        </p:txBody>
      </p:sp>
      <p:pic>
        <p:nvPicPr>
          <p:cNvPr id="5" name="Picture 2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785794"/>
            <a:ext cx="1744675" cy="1836115"/>
          </a:xfrm>
          <a:prstGeom prst="rect">
            <a:avLst/>
          </a:prstGeom>
          <a:noFill/>
        </p:spPr>
      </p:pic>
      <p:pic>
        <p:nvPicPr>
          <p:cNvPr id="5122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643182"/>
            <a:ext cx="1827886" cy="1823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928802"/>
            <a:ext cx="6715172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Лот №2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57224" y="2714620"/>
            <a:ext cx="7581985" cy="1653410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rgbClr val="00B050"/>
                </a:solidFill>
              </a:rPr>
              <a:t>Загадки!!!</a:t>
            </a:r>
            <a:endParaRPr lang="ru-RU" sz="7200" b="1" dirty="0">
              <a:solidFill>
                <a:srgbClr val="00B050"/>
              </a:solidFill>
            </a:endParaRPr>
          </a:p>
        </p:txBody>
      </p:sp>
      <p:pic>
        <p:nvPicPr>
          <p:cNvPr id="11265" name="Picture 1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214818"/>
            <a:ext cx="1810512" cy="148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7168214" cy="4724402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Дом со всех сторон открыт,</a:t>
            </a:r>
            <a:b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Он резною крышей крыт.</a:t>
            </a:r>
            <a:b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Заходи в зеленый дом,</a:t>
            </a:r>
            <a:b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Чудеса увидишь в нем.</a:t>
            </a:r>
            <a:b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4000" b="1" i="1" dirty="0" smtClean="0">
                <a:solidFill>
                  <a:srgbClr val="FF0000"/>
                </a:solidFill>
              </a:rPr>
              <a:t>(Лес)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9217" name="Picture 1" descr="C:\Program Files\Microsoft Office\MEDIA\CAGCAT10\j033607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000372"/>
            <a:ext cx="3521798" cy="3567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1071546"/>
            <a:ext cx="7143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Посадили зернышко -</a:t>
            </a:r>
            <a:br>
              <a:rPr lang="ru-RU" sz="4000" dirty="0" smtClean="0"/>
            </a:br>
            <a:r>
              <a:rPr lang="ru-RU" sz="4000" dirty="0" smtClean="0"/>
              <a:t>Вырастили солнышко.</a:t>
            </a:r>
            <a:br>
              <a:rPr lang="ru-RU" sz="4000" dirty="0" smtClean="0"/>
            </a:br>
            <a:endParaRPr lang="ru-RU" sz="4000" dirty="0" smtClean="0"/>
          </a:p>
          <a:p>
            <a:endParaRPr lang="ru-RU" sz="4000" dirty="0"/>
          </a:p>
          <a:p>
            <a:r>
              <a:rPr lang="ru-RU" sz="4000" b="1" dirty="0" smtClean="0">
                <a:solidFill>
                  <a:srgbClr val="00B050"/>
                </a:solidFill>
              </a:rPr>
              <a:t>(Подсолнух)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</TotalTime>
  <Words>198</Words>
  <Application>Microsoft Office PowerPoint</Application>
  <PresentationFormat>Экран (4:3)</PresentationFormat>
  <Paragraphs>64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Verdana</vt:lpstr>
      <vt:lpstr>Wingdings 2</vt:lpstr>
      <vt:lpstr>Аспект</vt:lpstr>
      <vt:lpstr>Аукцион знаний</vt:lpstr>
      <vt:lpstr>Лот №1 Разминка </vt:lpstr>
      <vt:lpstr>Вопрос №1</vt:lpstr>
      <vt:lpstr>Вопрос №2</vt:lpstr>
      <vt:lpstr>Вопрос №3</vt:lpstr>
      <vt:lpstr>Вопрос №4</vt:lpstr>
      <vt:lpstr>Лот №2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Лот №3 </vt:lpstr>
      <vt:lpstr>Яблоко, груша, слива.</vt:lpstr>
      <vt:lpstr>Береза, рябина, дуб.</vt:lpstr>
      <vt:lpstr>Лот №4 </vt:lpstr>
      <vt:lpstr>Синквейн </vt:lpstr>
      <vt:lpstr>Презентация PowerPoint</vt:lpstr>
    </vt:vector>
  </TitlesOfParts>
  <Company>ВСОШ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Аукцион знаний</dc:title>
  <dc:creator>СОШ-01</dc:creator>
  <cp:lastModifiedBy>Пользователь</cp:lastModifiedBy>
  <cp:revision>10</cp:revision>
  <dcterms:created xsi:type="dcterms:W3CDTF">2012-10-15T12:43:29Z</dcterms:created>
  <dcterms:modified xsi:type="dcterms:W3CDTF">2020-02-25T07:18:33Z</dcterms:modified>
</cp:coreProperties>
</file>