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Над презентацией работала</a:t>
            </a:r>
          </a:p>
          <a:p>
            <a:r>
              <a:rPr lang="ru-RU" dirty="0" smtClean="0"/>
              <a:t>Ученица 5 школы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Галицына</a:t>
            </a:r>
            <a:r>
              <a:rPr lang="ru-RU" dirty="0" smtClean="0"/>
              <a:t> Мария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Афганская война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9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23731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625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86" y="15846"/>
            <a:ext cx="5652120" cy="305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2566259"/>
            <a:ext cx="5868144" cy="431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Афганская война (1979-1989)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Военный конфликт на территории Демократической республике Афганистан и Ограниченного контингента советских войск.</a:t>
            </a:r>
          </a:p>
          <a:p>
            <a:r>
              <a:rPr lang="ru-RU" sz="2400" dirty="0" smtClean="0"/>
              <a:t>25 декабря 1979 года СССР ввёл военный контингент в Афганистан</a:t>
            </a:r>
          </a:p>
          <a:p>
            <a:r>
              <a:rPr lang="ru-RU" sz="2400" dirty="0" smtClean="0"/>
              <a:t>Более 13 тысяч советских войск погибли, отстаивая независимость афганского народа </a:t>
            </a:r>
            <a:endParaRPr lang="ru-RU" sz="2400" dirty="0"/>
          </a:p>
          <a:p>
            <a:r>
              <a:rPr lang="ru-RU" sz="2400" dirty="0" smtClean="0"/>
              <a:t>Ребята -«афганцы», как их принято называть в народе, дали жестокий отпор продвижению сил международного терроризма и наркобизнеса к границам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10498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0"/>
            <a:ext cx="5219625" cy="378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60429"/>
            <a:ext cx="5220072" cy="4221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7640" y="260648"/>
            <a:ext cx="7924800" cy="1143000"/>
          </a:xfrm>
        </p:spPr>
        <p:txBody>
          <a:bodyPr/>
          <a:lstStyle/>
          <a:p>
            <a:r>
              <a:rPr lang="ru-RU" sz="2800" dirty="0" smtClean="0"/>
              <a:t>640 жителей Республики Бурятия проходили военную службу в Афганистане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 выполнении задания 24 воина пали смертью храбрых,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34 ранено, двое пропали без вести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88843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8843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08" y="3212976"/>
            <a:ext cx="5660919" cy="3648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6" y="-5858"/>
            <a:ext cx="5398041" cy="3650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9549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2971800" cy="1097280"/>
          </a:xfrm>
        </p:spPr>
        <p:txBody>
          <a:bodyPr/>
          <a:lstStyle/>
          <a:p>
            <a:r>
              <a:rPr lang="ru-RU" sz="2800" dirty="0" smtClean="0"/>
              <a:t>Книга «Воины- афганцы Республики Бурятия»-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Это наша память, былого боль и слава. Эта книга уже стала библиографической </a:t>
            </a:r>
            <a:r>
              <a:rPr lang="ru-RU" sz="2000" dirty="0" smtClean="0"/>
              <a:t>редкостью. </a:t>
            </a:r>
            <a:r>
              <a:rPr lang="ru-RU" sz="2000" dirty="0" smtClean="0"/>
              <a:t>Благодаря авторам в издании без завесы «секретности» даны даты и обстоятельства гибели наших земляков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21" y="1340768"/>
            <a:ext cx="4320480" cy="371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6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3600" dirty="0" smtClean="0"/>
              <a:t>Афганистан и культура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1992 году на углу улиц Бабушкина и Терешковой Улан-Удэ был заложен закладной камень</a:t>
            </a:r>
          </a:p>
          <a:p>
            <a:r>
              <a:rPr lang="ru-RU" sz="2000" dirty="0" smtClean="0"/>
              <a:t>С 1996 года в </a:t>
            </a:r>
            <a:r>
              <a:rPr lang="ru-RU" sz="2000" dirty="0" err="1" smtClean="0"/>
              <a:t>Хоринском</a:t>
            </a:r>
            <a:r>
              <a:rPr lang="ru-RU" sz="2000" dirty="0" smtClean="0"/>
              <a:t> районе проводится турнир по мини-футболу памяти воина-интернационалиста </a:t>
            </a:r>
            <a:r>
              <a:rPr lang="ru-RU" sz="2000" dirty="0" err="1" smtClean="0"/>
              <a:t>Батора</a:t>
            </a:r>
            <a:r>
              <a:rPr lang="ru-RU" sz="2000" dirty="0" smtClean="0"/>
              <a:t> </a:t>
            </a:r>
            <a:r>
              <a:rPr lang="ru-RU" sz="2000" dirty="0" err="1" smtClean="0"/>
              <a:t>Санжиева</a:t>
            </a:r>
            <a:r>
              <a:rPr lang="ru-RU" sz="2000" dirty="0" smtClean="0"/>
              <a:t>, в селе </a:t>
            </a:r>
            <a:r>
              <a:rPr lang="ru-RU" sz="2000" dirty="0" err="1" smtClean="0"/>
              <a:t>Оронгой</a:t>
            </a:r>
            <a:r>
              <a:rPr lang="ru-RU" sz="2000" dirty="0" smtClean="0"/>
              <a:t> Иволгинского района </a:t>
            </a:r>
          </a:p>
          <a:p>
            <a:r>
              <a:rPr lang="ru-RU" sz="2000" dirty="0" smtClean="0"/>
              <a:t>В 1998 году был построен памятник «Ровесникам, ушедшим в бой» </a:t>
            </a:r>
          </a:p>
          <a:p>
            <a:r>
              <a:rPr lang="ru-RU" sz="2000" dirty="0" smtClean="0"/>
              <a:t>В 1999 году появилась аллея памяти воинов Бурятии, погибших при исполнении воинского долга в Афганистане и во время боевых действий в Чечне. Жители республики называют этот памятник «Черный Тюльпан»</a:t>
            </a:r>
          </a:p>
        </p:txBody>
      </p:sp>
    </p:spTree>
    <p:extLst>
      <p:ext uri="{BB962C8B-B14F-4D97-AF65-F5344CB8AC3E}">
        <p14:creationId xmlns:p14="http://schemas.microsoft.com/office/powerpoint/2010/main" val="40986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84368" cy="519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 февраля 1989 года из Афганистана полностью вывели советские войска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3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103</TotalTime>
  <Words>226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Афганская война</vt:lpstr>
      <vt:lpstr>Презентация PowerPoint</vt:lpstr>
      <vt:lpstr>                Афганская война (1979-1989)</vt:lpstr>
      <vt:lpstr>Презентация PowerPoint</vt:lpstr>
      <vt:lpstr>640 жителей Республики Бурятия проходили военную службу в Афганистане</vt:lpstr>
      <vt:lpstr>Презентация PowerPoint</vt:lpstr>
      <vt:lpstr>Книга «Воины- афганцы Республики Бурятия»-</vt:lpstr>
      <vt:lpstr>               Афганистан и культура</vt:lpstr>
      <vt:lpstr>15 февраля 1989 года из Афганистана полностью вывели советские войска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Афганская война</dc:title>
  <dc:creator>Пользователь</dc:creator>
  <cp:lastModifiedBy>Пользователь</cp:lastModifiedBy>
  <cp:revision>14</cp:revision>
  <dcterms:created xsi:type="dcterms:W3CDTF">2015-05-11T14:52:42Z</dcterms:created>
  <dcterms:modified xsi:type="dcterms:W3CDTF">2016-02-01T05:50:59Z</dcterms:modified>
</cp:coreProperties>
</file>