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4" r:id="rId6"/>
    <p:sldId id="268" r:id="rId7"/>
    <p:sldId id="260" r:id="rId8"/>
    <p:sldId id="269" r:id="rId9"/>
    <p:sldId id="265" r:id="rId10"/>
    <p:sldId id="261" r:id="rId11"/>
    <p:sldId id="270" r:id="rId12"/>
    <p:sldId id="263" r:id="rId13"/>
    <p:sldId id="262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35B-BC99-4ED8-AA78-2BC4BB8AB3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F450-D1A6-476C-BF80-B39E11D6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35B-BC99-4ED8-AA78-2BC4BB8AB3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F450-D1A6-476C-BF80-B39E11D6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35B-BC99-4ED8-AA78-2BC4BB8AB3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F450-D1A6-476C-BF80-B39E11D6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35B-BC99-4ED8-AA78-2BC4BB8AB3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F450-D1A6-476C-BF80-B39E11D6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35B-BC99-4ED8-AA78-2BC4BB8AB3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F450-D1A6-476C-BF80-B39E11D6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35B-BC99-4ED8-AA78-2BC4BB8AB3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F450-D1A6-476C-BF80-B39E11D6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35B-BC99-4ED8-AA78-2BC4BB8AB3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F450-D1A6-476C-BF80-B39E11D6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35B-BC99-4ED8-AA78-2BC4BB8AB3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F450-D1A6-476C-BF80-B39E11D6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35B-BC99-4ED8-AA78-2BC4BB8AB3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F450-D1A6-476C-BF80-B39E11D6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35B-BC99-4ED8-AA78-2BC4BB8AB3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F450-D1A6-476C-BF80-B39E11D6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235B-BC99-4ED8-AA78-2BC4BB8AB3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F450-D1A6-476C-BF80-B39E11D6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8235B-BC99-4ED8-AA78-2BC4BB8AB3E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8F450-D1A6-476C-BF80-B39E11D6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Administrator\Desktop\&#1055;&#1086;&#1076;&#1075;&#1086;&#1090;&#1086;&#1074;&#1082;&#1072;.avi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патриотиче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130425"/>
            <a:ext cx="7029472" cy="415609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О, Александр наш великий,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Ты и правитель, и герой!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Ты был угодником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татаров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Но и за Русь стоял горой.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О, Александр – полководец,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Губитель собственной земли,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Умелый тактик, миротворец,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Великий сын святой Руси!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патриотиче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500065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Дерево предсказаний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051" name="Picture 3" descr="D:\Documents and Settings\Administrator\Desktop\IMG_20170330_003048.jpg"/>
          <p:cNvPicPr>
            <a:picLocks noChangeAspect="1" noChangeArrowheads="1"/>
          </p:cNvPicPr>
          <p:nvPr/>
        </p:nvPicPr>
        <p:blipFill>
          <a:blip r:embed="rId3" cstate="print"/>
          <a:srcRect b="7595"/>
          <a:stretch>
            <a:fillRect/>
          </a:stretch>
        </p:blipFill>
        <p:spPr bwMode="auto">
          <a:xfrm rot="16200000">
            <a:off x="2357422" y="1142984"/>
            <a:ext cx="457203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Орден Александра Невского,учрежденный Екатериной 2">
            <a:extLst>
              <a:ext uri="{FF2B5EF4-FFF2-40B4-BE49-F238E27FC236}">
                <a16:creationId xmlns:a16="http://schemas.microsoft.com/office/drawing/2014/main" id="{E7389261-37E9-478B-82B2-A6D688F9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50268"/>
            <a:ext cx="4094260" cy="63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4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патриотиче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ПОПС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85992"/>
            <a:ext cx="8072494" cy="3352808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позиция (я считаю, что….)</a:t>
            </a:r>
          </a:p>
          <a:p>
            <a:pPr algn="l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объяснение (потому, что…..)</a:t>
            </a:r>
          </a:p>
          <a:p>
            <a:pPr algn="l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пример (это доказывает  следующий пример…..)</a:t>
            </a:r>
          </a:p>
          <a:p>
            <a:pPr algn="l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следствие (исходя из этого, я делаю вывод….)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Картинки по запросу фон патриотиче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3857628"/>
          <a:ext cx="4000529" cy="281750"/>
        </p:xfrm>
        <a:graphic>
          <a:graphicData uri="http://schemas.openxmlformats.org/drawingml/2006/table">
            <a:tbl>
              <a:tblPr/>
              <a:tblGrid>
                <a:gridCol w="982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14349" y="5786454"/>
          <a:ext cx="4071966" cy="357190"/>
        </p:xfrm>
        <a:graphic>
          <a:graphicData uri="http://schemas.openxmlformats.org/drawingml/2006/table">
            <a:tbl>
              <a:tblPr/>
              <a:tblGrid>
                <a:gridCol w="78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22" name="Рисунок 1" descr="Картинки по запросу идея"/>
          <p:cNvPicPr>
            <a:picLocks noChangeAspect="1" noChangeArrowheads="1"/>
          </p:cNvPicPr>
          <p:nvPr/>
        </p:nvPicPr>
        <p:blipFill>
          <a:blip r:embed="rId3"/>
          <a:srcRect l="21703" t="6383" r="21802" b="7092"/>
          <a:stretch>
            <a:fillRect/>
          </a:stretch>
        </p:blipFill>
        <p:spPr bwMode="auto">
          <a:xfrm>
            <a:off x="714348" y="2928934"/>
            <a:ext cx="847725" cy="857250"/>
          </a:xfrm>
          <a:prstGeom prst="rect">
            <a:avLst/>
          </a:prstGeom>
          <a:noFill/>
        </p:spPr>
      </p:pic>
      <p:pic>
        <p:nvPicPr>
          <p:cNvPr id="17421" name="Рисунок 4" descr="Картинки по запросу мозг мультяш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928934"/>
            <a:ext cx="866775" cy="857250"/>
          </a:xfrm>
          <a:prstGeom prst="rect">
            <a:avLst/>
          </a:prstGeom>
          <a:noFill/>
        </p:spPr>
      </p:pic>
      <p:pic>
        <p:nvPicPr>
          <p:cNvPr id="17420" name="Рисунок 22" descr="Картинки по запросу гномик с книго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000372"/>
            <a:ext cx="885825" cy="847725"/>
          </a:xfrm>
          <a:prstGeom prst="rect">
            <a:avLst/>
          </a:prstGeom>
          <a:noFill/>
        </p:spPr>
      </p:pic>
      <p:pic>
        <p:nvPicPr>
          <p:cNvPr id="17419" name="Рисунок 25" descr="Картинки по запросу улыбка"/>
          <p:cNvPicPr>
            <a:picLocks noChangeAspect="1" noChangeArrowheads="1"/>
          </p:cNvPicPr>
          <p:nvPr/>
        </p:nvPicPr>
        <p:blipFill>
          <a:blip r:embed="rId6"/>
          <a:srcRect l="16261" t="7384" r="25800"/>
          <a:stretch>
            <a:fillRect/>
          </a:stretch>
        </p:blipFill>
        <p:spPr bwMode="auto">
          <a:xfrm>
            <a:off x="3857620" y="3000372"/>
            <a:ext cx="762000" cy="800100"/>
          </a:xfrm>
          <a:prstGeom prst="rect">
            <a:avLst/>
          </a:prstGeom>
          <a:noFill/>
        </p:spPr>
      </p:pic>
      <p:pic>
        <p:nvPicPr>
          <p:cNvPr id="17418" name="Рисунок 28" descr="Картинки по запросу оценка учеников"/>
          <p:cNvPicPr>
            <a:picLocks noChangeAspect="1" noChangeArrowheads="1"/>
          </p:cNvPicPr>
          <p:nvPr/>
        </p:nvPicPr>
        <p:blipFill>
          <a:blip r:embed="rId7"/>
          <a:srcRect l="-1192" t="69064" r="14906" b="7191"/>
          <a:stretch>
            <a:fillRect/>
          </a:stretch>
        </p:blipFill>
        <p:spPr bwMode="auto">
          <a:xfrm>
            <a:off x="642910" y="4857760"/>
            <a:ext cx="4143404" cy="742951"/>
          </a:xfrm>
          <a:prstGeom prst="rect">
            <a:avLst/>
          </a:prstGeom>
          <a:noFill/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42910" y="1643051"/>
            <a:ext cx="821533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уроке я научился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узнал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достиг поставленной цели:      да               нет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Работая в группе, я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-53975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714348" y="3929066"/>
            <a:ext cx="57864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на уроке я не понял (испытал затруднение)……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-539750" y="441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патриотиче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71437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дублер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художник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реставратор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патриотиче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Северо-западная Русь между западом и востоком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886200"/>
            <a:ext cx="5214974" cy="247175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Эпиграф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Знаменитые люди делятся на две категории: одних человечество не хочет забывать, других не может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патриотиче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 я в команде</a:t>
            </a:r>
          </a:p>
        </p:txBody>
      </p:sp>
      <p:pic>
        <p:nvPicPr>
          <p:cNvPr id="3" name="Picture 2" descr="D:\Documents and Settings\Administrator\Desktop\IMG_20170330_003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21703" y="678637"/>
            <a:ext cx="4429156" cy="692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патриотиче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92869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 Александра Невского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Картинки по запросу александр нев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3550157" cy="4071966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александр невс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928802"/>
            <a:ext cx="3286148" cy="409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патриотиче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Documents and Settings\Administrator\Desktop\QDNFPQIGAPQ.jpg"/>
          <p:cNvPicPr>
            <a:picLocks noChangeAspect="1" noChangeArrowheads="1"/>
          </p:cNvPicPr>
          <p:nvPr/>
        </p:nvPicPr>
        <p:blipFill>
          <a:blip r:embed="rId3"/>
          <a:srcRect r="12931"/>
          <a:stretch>
            <a:fillRect/>
          </a:stretch>
        </p:blipFill>
        <p:spPr bwMode="auto">
          <a:xfrm>
            <a:off x="642910" y="1142984"/>
            <a:ext cx="778674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FBF24-311C-49AE-9629-1C9B93D9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neva">
            <a:extLst>
              <a:ext uri="{FF2B5EF4-FFF2-40B4-BE49-F238E27FC236}">
                <a16:creationId xmlns:a16="http://schemas.microsoft.com/office/drawing/2014/main" id="{C62BAD66-DF06-4C7F-9D9F-DF219088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40" y="620689"/>
            <a:ext cx="7988683" cy="60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9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патриотиче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5"/>
            <a:ext cx="8143932" cy="857255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Заполните пропуски в исторической карте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7429552" cy="2995618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fontAlgn="base"/>
            <a:endParaRPr lang="ru-RU" dirty="0"/>
          </a:p>
          <a:p>
            <a:pPr algn="just" fontAlgn="base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Невская битва состоялась  ____________ на _____________.</a:t>
            </a:r>
          </a:p>
          <a:p>
            <a:pPr algn="just" fontAlgn="base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боем Александр Невский отправился в ______________________________________________. Выйдя оттуда он подбодрил свое войско словами _______________________________</a:t>
            </a:r>
          </a:p>
          <a:p>
            <a:pPr algn="just" fontAlgn="base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Накануне сражения Александру привиделось ___________________________________________</a:t>
            </a:r>
          </a:p>
          <a:p>
            <a:pPr algn="just" fontAlgn="base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Помимо Александра Невского в битве прославились ___________, _______________, ________________, ___________, ______________, ___________________. Значение Невской битвы заключается в том, что _______________________________________________________________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5112-19DE-4D1A-A090-194B65B9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ledpob">
            <a:extLst>
              <a:ext uri="{FF2B5EF4-FFF2-40B4-BE49-F238E27FC236}">
                <a16:creationId xmlns:a16="http://schemas.microsoft.com/office/drawing/2014/main" id="{89C79D7B-58A1-4AB0-9843-4B7E658B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1759" y="274638"/>
            <a:ext cx="3973079" cy="6466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2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патриотиче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796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Подготовк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1428736"/>
            <a:ext cx="8153400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173</Words>
  <Application>Microsoft Office PowerPoint</Application>
  <PresentationFormat>Экран (4:3)</PresentationFormat>
  <Paragraphs>36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О, Александр наш великий, Ты и правитель, и герой! Ты был угодником татаров, Но и за Русь стоял горой. О, Александр – полководец, Губитель собственной земли, Умелый тактик, миротворец, Великий сын святой Руси! </vt:lpstr>
      <vt:lpstr>Северо-западная Русь между западом и востоком</vt:lpstr>
      <vt:lpstr>Кто я в команде</vt:lpstr>
      <vt:lpstr>Образ Александра Невского</vt:lpstr>
      <vt:lpstr>Презентация PowerPoint</vt:lpstr>
      <vt:lpstr>Презентация PowerPoint</vt:lpstr>
      <vt:lpstr>Заполните пропуски в исторической карте</vt:lpstr>
      <vt:lpstr>Презентация PowerPoint</vt:lpstr>
      <vt:lpstr>Презентация PowerPoint</vt:lpstr>
      <vt:lpstr>Дерево предсказаний</vt:lpstr>
      <vt:lpstr>Презентация PowerPoint</vt:lpstr>
      <vt:lpstr>ПОПС</vt:lpstr>
      <vt:lpstr>Рефлексия</vt:lpstr>
      <vt:lpstr>Творческая мастерская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Знаменитые люди делятся на две категории: одних человечество не хочет забывать, других не может</dc:title>
  <dc:creator>Ирина Леонидовна</dc:creator>
  <cp:lastModifiedBy>Ирина Глухова</cp:lastModifiedBy>
  <cp:revision>32</cp:revision>
  <dcterms:created xsi:type="dcterms:W3CDTF">2017-03-29T11:51:38Z</dcterms:created>
  <dcterms:modified xsi:type="dcterms:W3CDTF">2018-04-10T15:24:28Z</dcterms:modified>
</cp:coreProperties>
</file>