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307" r:id="rId3"/>
    <p:sldId id="260" r:id="rId4"/>
    <p:sldId id="280" r:id="rId5"/>
    <p:sldId id="268" r:id="rId6"/>
    <p:sldId id="309" r:id="rId7"/>
    <p:sldId id="282" r:id="rId8"/>
    <p:sldId id="283" r:id="rId9"/>
    <p:sldId id="284" r:id="rId10"/>
    <p:sldId id="285" r:id="rId11"/>
    <p:sldId id="286" r:id="rId12"/>
    <p:sldId id="293" r:id="rId13"/>
    <p:sldId id="296" r:id="rId14"/>
    <p:sldId id="294" r:id="rId15"/>
    <p:sldId id="311" r:id="rId16"/>
    <p:sldId id="297" r:id="rId17"/>
    <p:sldId id="273" r:id="rId18"/>
    <p:sldId id="266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2AD0-F8CF-40CE-B4A0-C53E0C93432F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940BF-73A1-41AB-8F07-1859C6F3A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1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0ADF-23D0-47C5-8247-B7879C07213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D67F-3B59-4EBF-B988-A3A92190F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bb.ru/upload/medialibrary/1cf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e.eka-mama.ru/upload/forum/upload/f30/f3063f563af924c359bb3e4b9ab58f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499900" cy="3312368"/>
          </a:xfrm>
          <a:prstGeom prst="rect">
            <a:avLst/>
          </a:prstGeom>
          <a:noFill/>
        </p:spPr>
      </p:pic>
      <p:pic>
        <p:nvPicPr>
          <p:cNvPr id="45060" name="Picture 4" descr="http://e.eka-mama.ru/upload/forum/upload/f30/f3063f563af924c359bb3e4b9ab58f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559470" cy="3391298"/>
          </a:xfrm>
          <a:prstGeom prst="rect">
            <a:avLst/>
          </a:prstGeom>
          <a:noFill/>
        </p:spPr>
      </p:pic>
      <p:pic>
        <p:nvPicPr>
          <p:cNvPr id="45062" name="Picture 6" descr="http://e.eka-mama.ru/upload/forum/upload/f30/f3063f563af924c359bb3e4b9ab58f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559470" cy="339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helib.ru/books/00/10/42/00104264/i_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956746" cy="358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.tomsk.ru/foto/albums/userpics/20124/e9eea6da-07dc-4534-be46-6e17c474dab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427427"/>
            <a:ext cx="2232248" cy="4107866"/>
          </a:xfrm>
          <a:prstGeom prst="rect">
            <a:avLst/>
          </a:prstGeom>
          <a:noFill/>
        </p:spPr>
      </p:pic>
      <p:pic>
        <p:nvPicPr>
          <p:cNvPr id="23556" name="Picture 4" descr="http://r70.cooltext.com/rendered/cooltext11625506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7272808" cy="1252373"/>
          </a:xfrm>
          <a:prstGeom prst="rect">
            <a:avLst/>
          </a:prstGeom>
          <a:noFill/>
        </p:spPr>
      </p:pic>
      <p:pic>
        <p:nvPicPr>
          <p:cNvPr id="23558" name="Picture 6" descr="http://my-deco.ru/images/detailed/0/smartbear_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98884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ladimir.1gs.ru/img/vladimir_b_13295.jpg"/>
          <p:cNvPicPr>
            <a:picLocks noChangeAspect="1" noChangeArrowheads="1"/>
          </p:cNvPicPr>
          <p:nvPr/>
        </p:nvPicPr>
        <p:blipFill>
          <a:blip r:embed="rId2" cstate="print"/>
          <a:srcRect b="7442"/>
          <a:stretch>
            <a:fillRect/>
          </a:stretch>
        </p:blipFill>
        <p:spPr bwMode="auto">
          <a:xfrm>
            <a:off x="1475656" y="1196752"/>
            <a:ext cx="5935774" cy="3665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3717032"/>
            <a:ext cx="217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rudocs.exdat.com/pars_docs/tw_refs/563/562613/562613_html_m4864848e.jpg"/>
          <p:cNvPicPr>
            <a:picLocks noChangeAspect="1" noChangeArrowheads="1"/>
          </p:cNvPicPr>
          <p:nvPr/>
        </p:nvPicPr>
        <p:blipFill>
          <a:blip r:embed="rId3" cstate="print"/>
          <a:srcRect t="6032"/>
          <a:stretch>
            <a:fillRect/>
          </a:stretch>
        </p:blipFill>
        <p:spPr bwMode="auto">
          <a:xfrm>
            <a:off x="467544" y="260648"/>
            <a:ext cx="2880320" cy="1962272"/>
          </a:xfrm>
          <a:prstGeom prst="rect">
            <a:avLst/>
          </a:prstGeom>
          <a:noFill/>
        </p:spPr>
      </p:pic>
      <p:pic>
        <p:nvPicPr>
          <p:cNvPr id="60420" name="Picture 4" descr="http://xn--24-6kc3btx0b.xn--p1ai/upload/iblock/c2d/1167edab-40c0-11e2-a911-00e081328955b1069fc1-5bbb-11e2-b8c8-00e081328955.resize1.jpg"/>
          <p:cNvPicPr>
            <a:picLocks noChangeAspect="1" noChangeArrowheads="1"/>
          </p:cNvPicPr>
          <p:nvPr/>
        </p:nvPicPr>
        <p:blipFill>
          <a:blip r:embed="rId4" cstate="print"/>
          <a:srcRect b="7159"/>
          <a:stretch>
            <a:fillRect/>
          </a:stretch>
        </p:blipFill>
        <p:spPr bwMode="auto">
          <a:xfrm>
            <a:off x="5868144" y="332656"/>
            <a:ext cx="3061607" cy="2160240"/>
          </a:xfrm>
          <a:prstGeom prst="rect">
            <a:avLst/>
          </a:prstGeom>
          <a:noFill/>
        </p:spPr>
      </p:pic>
      <p:pic>
        <p:nvPicPr>
          <p:cNvPr id="60422" name="Picture 6" descr="http://www.mikros-vrn.ru/images/goods/42006_0.jpg"/>
          <p:cNvPicPr>
            <a:picLocks noChangeAspect="1" noChangeArrowheads="1"/>
          </p:cNvPicPr>
          <p:nvPr/>
        </p:nvPicPr>
        <p:blipFill>
          <a:blip r:embed="rId5" cstate="print"/>
          <a:srcRect t="5458"/>
          <a:stretch>
            <a:fillRect/>
          </a:stretch>
        </p:blipFill>
        <p:spPr bwMode="auto">
          <a:xfrm>
            <a:off x="3635896" y="205112"/>
            <a:ext cx="1944216" cy="2693955"/>
          </a:xfrm>
          <a:prstGeom prst="rect">
            <a:avLst/>
          </a:prstGeom>
          <a:noFill/>
        </p:spPr>
      </p:pic>
      <p:pic>
        <p:nvPicPr>
          <p:cNvPr id="60424" name="Picture 8" descr="http://school.xvatit.com/images/9/91/32556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3096344" cy="2542618"/>
          </a:xfrm>
          <a:prstGeom prst="rect">
            <a:avLst/>
          </a:prstGeom>
          <a:noFill/>
        </p:spPr>
      </p:pic>
      <p:pic>
        <p:nvPicPr>
          <p:cNvPr id="60426" name="Picture 10" descr="http://f9.ifotki.info/org/38fc20b6a7277fc7defb5693f607a9a0bc81d6993356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969214"/>
            <a:ext cx="3384376" cy="2534661"/>
          </a:xfrm>
          <a:prstGeom prst="rect">
            <a:avLst/>
          </a:prstGeom>
          <a:noFill/>
        </p:spPr>
      </p:pic>
      <p:pic>
        <p:nvPicPr>
          <p:cNvPr id="60428" name="Picture 12" descr="http://www.6rb.com/uploads/photos/cinderella_9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293096"/>
            <a:ext cx="1656184" cy="220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70.cooltext.com/rendered/cooltext11625510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775981" cy="1303853"/>
          </a:xfrm>
          <a:prstGeom prst="rect">
            <a:avLst/>
          </a:prstGeom>
          <a:noFill/>
        </p:spPr>
      </p:pic>
      <p:pic>
        <p:nvPicPr>
          <p:cNvPr id="3" name="Picture 2" descr="http://mama.tomsk.ru/foto/albums/userpics/20124/e9eea6da-07dc-4534-be46-6e17c474dab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427427"/>
            <a:ext cx="2232248" cy="4107866"/>
          </a:xfrm>
          <a:prstGeom prst="rect">
            <a:avLst/>
          </a:prstGeom>
          <a:noFill/>
        </p:spPr>
      </p:pic>
      <p:pic>
        <p:nvPicPr>
          <p:cNvPr id="4" name="Picture 2" descr="http://www.edu.lesnoy.ru/sch72/images/pervoklassnikam/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852936"/>
            <a:ext cx="5120439" cy="326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800" y="0"/>
            <a:ext cx="23749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765175"/>
            <a:ext cx="21637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373688"/>
            <a:ext cx="13065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652963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22479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273300"/>
            <a:ext cx="24685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5325" y="3573463"/>
            <a:ext cx="152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00826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Documents and Settings\Администратор\Рабочий стол\для подготовишек\школьные рамки\6b32af0e8d1at.jpg"/>
          <p:cNvPicPr>
            <a:picLocks noChangeAspect="1" noChangeArrowheads="1"/>
          </p:cNvPicPr>
          <p:nvPr/>
        </p:nvPicPr>
        <p:blipFill>
          <a:blip r:embed="rId2" cstate="print"/>
          <a:srcRect b="11560"/>
          <a:stretch>
            <a:fillRect/>
          </a:stretch>
        </p:blipFill>
        <p:spPr bwMode="auto">
          <a:xfrm>
            <a:off x="1246484" y="-10161"/>
            <a:ext cx="7897516" cy="686816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331640" y="2276872"/>
            <a:ext cx="3312368" cy="35283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582257">
            <a:off x="2189243" y="4845055"/>
            <a:ext cx="1560873" cy="146464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7" name="Picture 5" descr="http://stat17.privet.ru/lr/0926c5d3493fc86fbf441fdfdac9912f"/>
          <p:cNvPicPr>
            <a:picLocks noChangeAspect="1" noChangeArrowheads="1"/>
          </p:cNvPicPr>
          <p:nvPr/>
        </p:nvPicPr>
        <p:blipFill>
          <a:blip r:embed="rId3" cstate="print"/>
          <a:srcRect l="49895" t="40629" r="39521" b="43409"/>
          <a:stretch>
            <a:fillRect/>
          </a:stretch>
        </p:blipFill>
        <p:spPr bwMode="auto">
          <a:xfrm>
            <a:off x="2051720" y="3068960"/>
            <a:ext cx="504056" cy="79208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399" name="Picture 7" descr="http://stat17.privet.ru/lr/0926c5d3493fc86fbf441fdfdac9912f"/>
          <p:cNvPicPr>
            <a:picLocks noChangeAspect="1" noChangeArrowheads="1"/>
          </p:cNvPicPr>
          <p:nvPr/>
        </p:nvPicPr>
        <p:blipFill>
          <a:blip r:embed="rId3" cstate="print"/>
          <a:srcRect l="69002" t="42510" r="19865" b="40077"/>
          <a:stretch>
            <a:fillRect/>
          </a:stretch>
        </p:blipFill>
        <p:spPr bwMode="auto">
          <a:xfrm>
            <a:off x="3419872" y="2996952"/>
            <a:ext cx="530200" cy="864096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401" name="Picture 9" descr="http://stat17.privet.ru/lr/0926c5d3493fc86fbf441fdfdac9912f"/>
          <p:cNvPicPr>
            <a:picLocks noChangeAspect="1" noChangeArrowheads="1"/>
          </p:cNvPicPr>
          <p:nvPr/>
        </p:nvPicPr>
        <p:blipFill>
          <a:blip r:embed="rId3" cstate="print"/>
          <a:srcRect l="60479" t="58041" r="31961" b="37606"/>
          <a:stretch>
            <a:fillRect/>
          </a:stretch>
        </p:blipFill>
        <p:spPr bwMode="auto">
          <a:xfrm>
            <a:off x="2771800" y="4005064"/>
            <a:ext cx="360040" cy="216024"/>
          </a:xfrm>
          <a:prstGeom prst="rect">
            <a:avLst/>
          </a:prstGeom>
          <a:noFill/>
        </p:spPr>
      </p:pic>
      <p:pic>
        <p:nvPicPr>
          <p:cNvPr id="59403" name="Picture 11" descr="http://i077.radikal.ru/1010/2b/76b81395db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4788024" cy="476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avno.ru/assets/images/cards/big/1-sentyabrya-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8"/>
          <a:stretch>
            <a:fillRect/>
          </a:stretch>
        </p:blipFill>
        <p:spPr bwMode="auto">
          <a:xfrm>
            <a:off x="933254" y="908720"/>
            <a:ext cx="742052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ext-master.ru/ecards/images/ecards/fullsize/img_2af11ca7-1-september.jpg"/>
          <p:cNvPicPr>
            <a:picLocks noChangeAspect="1" noChangeArrowheads="1"/>
          </p:cNvPicPr>
          <p:nvPr/>
        </p:nvPicPr>
        <p:blipFill>
          <a:blip r:embed="rId2" cstate="print"/>
          <a:srcRect t="14224" b="17891"/>
          <a:stretch>
            <a:fillRect/>
          </a:stretch>
        </p:blipFill>
        <p:spPr bwMode="auto">
          <a:xfrm>
            <a:off x="0" y="0"/>
            <a:ext cx="9152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ostcard.ucoz.ru/_ph/26/2/871305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3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1484313"/>
            <a:ext cx="414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Урок – праздник  </a:t>
            </a:r>
          </a:p>
          <a:p>
            <a:r>
              <a:rPr lang="ru-RU" sz="2800" b="1" i="1" dirty="0" smtClean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«Мы теперь не просто дети, мы теперь-ученики!»</a:t>
            </a:r>
            <a:endParaRPr lang="ru-RU" sz="2800" b="1" i="1" dirty="0">
              <a:solidFill>
                <a:srgbClr val="B913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395288" y="5013325"/>
            <a:ext cx="3313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Подготовила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учитель начальных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классов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Захарова Галина Геннадьевна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225" y="4359275"/>
            <a:ext cx="3060700" cy="2297113"/>
          </a:xfrm>
          <a:prstGeom prst="rect">
            <a:avLst/>
          </a:prstGeom>
          <a:noFill/>
        </p:spPr>
      </p:pic>
      <p:pic>
        <p:nvPicPr>
          <p:cNvPr id="11" name="Picture 2" descr="C:\Users\м.видео-вип\Pictures\2013-09-10 выборы\выборы 00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3387630" cy="436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09460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www.edu.cap.ru/home/4340/pervoklassnik/13741966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www.edu.cap.ru/home/4340/pervoklassnik/13741966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Анимашки с 1 сентября~Школьные открыт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52.radikal.ru/i136/1208/a8/a54638e1b19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683287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img.velvet.by/files/userfiles/3463/plakat_s_dnem_rogdeni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-1"/>
            <a:ext cx="8428842" cy="3835125"/>
          </a:xfrm>
          <a:prstGeom prst="rect">
            <a:avLst/>
          </a:prstGeom>
          <a:noFill/>
        </p:spPr>
      </p:pic>
      <p:pic>
        <p:nvPicPr>
          <p:cNvPr id="39944" name="Picture 8" descr="http://r55.cooltext.com/rendered/cooltext11615205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93096"/>
            <a:ext cx="684076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6/90/736/90736560_4698066_0_6eacc_b3542967_XL_2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-146050"/>
            <a:ext cx="5138738" cy="908050"/>
          </a:xfrm>
          <a:prstGeom prst="rect">
            <a:avLst/>
          </a:prstGeom>
          <a:noFill/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1341438"/>
            <a:ext cx="6227763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Сено хоботом берёт толстокожий…</a:t>
            </a:r>
          </a:p>
          <a:p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любит по стенкам носиться? Конечно, рыжая…</a:t>
            </a:r>
          </a:p>
          <a:p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чаще, голову задрав, воет с голоду…</a:t>
            </a:r>
          </a:p>
          <a:p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в машине знает толк? Косолапый, бурый…</a:t>
            </a:r>
          </a:p>
          <a:p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заборе поутру любит кукарекать…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688975"/>
            <a:ext cx="1912938" cy="143827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1547813"/>
            <a:ext cx="2047875" cy="14446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0900" y="2773363"/>
            <a:ext cx="1920875" cy="144462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6750" y="3852863"/>
            <a:ext cx="1914525" cy="144462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4937125"/>
            <a:ext cx="1670050" cy="163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41626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0.liveinternet.ru/images/attach/c/2/74/29/74029222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5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du54.ru/sites/default/files/images/2010/12/8152742dc84c193eb147fb80345a71eaa6210738.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l="10032" t="8851" r="7281" b="18700"/>
          <a:stretch>
            <a:fillRect/>
          </a:stretch>
        </p:blipFill>
        <p:spPr bwMode="auto">
          <a:xfrm>
            <a:off x="323528" y="836712"/>
            <a:ext cx="2592288" cy="1703504"/>
          </a:xfrm>
          <a:prstGeom prst="rect">
            <a:avLst/>
          </a:prstGeom>
          <a:noFill/>
        </p:spPr>
      </p:pic>
      <p:pic>
        <p:nvPicPr>
          <p:cNvPr id="3" name="Picture 2" descr="http://www.edu54.ru/sites/default/files/images/2010/12/8152742dc84c193eb147fb80345a71eaa6210738.preview.jpg"/>
          <p:cNvPicPr>
            <a:picLocks noChangeAspect="1" noChangeArrowheads="1"/>
          </p:cNvPicPr>
          <p:nvPr/>
        </p:nvPicPr>
        <p:blipFill>
          <a:blip r:embed="rId3" cstate="print"/>
          <a:srcRect l="10032" t="8851" r="7281" b="18700"/>
          <a:stretch>
            <a:fillRect/>
          </a:stretch>
        </p:blipFill>
        <p:spPr bwMode="auto">
          <a:xfrm>
            <a:off x="2267744" y="4365104"/>
            <a:ext cx="2592288" cy="1703504"/>
          </a:xfrm>
          <a:prstGeom prst="rect">
            <a:avLst/>
          </a:prstGeom>
          <a:noFill/>
        </p:spPr>
      </p:pic>
      <p:pic>
        <p:nvPicPr>
          <p:cNvPr id="4" name="Picture 2" descr="http://www.edu54.ru/sites/default/files/images/2010/12/8152742dc84c193eb147fb80345a71eaa6210738.preview.jpg"/>
          <p:cNvPicPr>
            <a:picLocks noChangeAspect="1" noChangeArrowheads="1"/>
          </p:cNvPicPr>
          <p:nvPr/>
        </p:nvPicPr>
        <p:blipFill>
          <a:blip r:embed="rId3" cstate="print"/>
          <a:srcRect l="10032" t="8851" r="7281" b="18700"/>
          <a:stretch>
            <a:fillRect/>
          </a:stretch>
        </p:blipFill>
        <p:spPr bwMode="auto">
          <a:xfrm>
            <a:off x="4716016" y="836712"/>
            <a:ext cx="2592288" cy="1703504"/>
          </a:xfrm>
          <a:prstGeom prst="rect">
            <a:avLst/>
          </a:prstGeom>
          <a:noFill/>
        </p:spPr>
      </p:pic>
      <p:pic>
        <p:nvPicPr>
          <p:cNvPr id="5" name="Picture 2" descr="http://www.edu54.ru/sites/default/files/images/2010/12/8152742dc84c193eb147fb80345a71eaa6210738.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0032" t="8851" r="7281" b="18700"/>
          <a:stretch>
            <a:fillRect/>
          </a:stretch>
        </p:blipFill>
        <p:spPr bwMode="auto">
          <a:xfrm>
            <a:off x="6551712" y="4509120"/>
            <a:ext cx="2592288" cy="1703504"/>
          </a:xfrm>
          <a:prstGeom prst="rect">
            <a:avLst/>
          </a:prstGeom>
          <a:noFill/>
        </p:spPr>
      </p:pic>
      <p:pic>
        <p:nvPicPr>
          <p:cNvPr id="43012" name="Picture 4" descr="http://gorod.tomsk.ru/uploads/56967/1307426091/11_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60648"/>
            <a:ext cx="2520280" cy="2520280"/>
          </a:xfrm>
          <a:prstGeom prst="rect">
            <a:avLst/>
          </a:prstGeom>
          <a:noFill/>
        </p:spPr>
      </p:pic>
      <p:pic>
        <p:nvPicPr>
          <p:cNvPr id="7" name="Picture 4" descr="http://gorod.tomsk.ru/uploads/56967/1307426091/11_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717032"/>
            <a:ext cx="2520280" cy="2520280"/>
          </a:xfrm>
          <a:prstGeom prst="rect">
            <a:avLst/>
          </a:prstGeom>
          <a:noFill/>
        </p:spPr>
      </p:pic>
      <p:pic>
        <p:nvPicPr>
          <p:cNvPr id="8" name="Picture 4" descr="http://gorod.tomsk.ru/uploads/56967/1307426091/11_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645024"/>
            <a:ext cx="2520280" cy="2520280"/>
          </a:xfrm>
          <a:prstGeom prst="rect">
            <a:avLst/>
          </a:prstGeom>
          <a:noFill/>
        </p:spPr>
      </p:pic>
      <p:pic>
        <p:nvPicPr>
          <p:cNvPr id="9" name="Picture 4" descr="http://gorod.tomsk.ru/uploads/56967/1307426091/11_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265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edia.utmn.ru/images/uploaded/staruchki.jpg"/>
          <p:cNvPicPr>
            <a:picLocks noChangeAspect="1" noChangeArrowheads="1"/>
          </p:cNvPicPr>
          <p:nvPr/>
        </p:nvPicPr>
        <p:blipFill>
          <a:blip r:embed="rId3" cstate="print"/>
          <a:srcRect t="32068"/>
          <a:stretch>
            <a:fillRect/>
          </a:stretch>
        </p:blipFill>
        <p:spPr bwMode="auto">
          <a:xfrm>
            <a:off x="2123728" y="1052736"/>
            <a:ext cx="4762500" cy="497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62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м.видео-вип</cp:lastModifiedBy>
  <cp:revision>26</cp:revision>
  <dcterms:created xsi:type="dcterms:W3CDTF">2013-08-23T19:09:45Z</dcterms:created>
  <dcterms:modified xsi:type="dcterms:W3CDTF">2015-08-31T10:03:59Z</dcterms:modified>
</cp:coreProperties>
</file>