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09A353-A0BC-4E72-97EC-855B66038A94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6BE8B4-F3EF-4440-8738-CF8C0D5C1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Активизация познавательной деятельности учащихся при решении задач</a:t>
            </a:r>
            <a:br>
              <a:rPr lang="ru-RU" sz="3200" dirty="0" smtClean="0"/>
            </a:br>
            <a:r>
              <a:rPr lang="ru-RU" sz="3200" dirty="0" smtClean="0"/>
              <a:t>с применением национально-регионального компонента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244166"/>
          </a:xfrm>
        </p:spPr>
        <p:txBody>
          <a:bodyPr/>
          <a:lstStyle/>
          <a:p>
            <a:r>
              <a:rPr lang="ru-RU" dirty="0" smtClean="0"/>
              <a:t>Учитель математики МАОУ СОШ № 18 </a:t>
            </a:r>
          </a:p>
          <a:p>
            <a:r>
              <a:rPr lang="ru-RU" dirty="0" smtClean="0"/>
              <a:t>г. Улан-Удэ</a:t>
            </a:r>
          </a:p>
          <a:p>
            <a:r>
              <a:rPr lang="ru-RU" dirty="0" err="1" smtClean="0"/>
              <a:t>С.И.Ключерева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11322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2. Составьте круговую диаграмму распределения сельскохозяйственных угодий Бурятии, если известно, что  9/30 составляют пахотные земли,  3/5- пастбища и выгоны, остальная площадь – сенокосы.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/>
          </a:p>
        </p:txBody>
      </p:sp>
      <p:pic>
        <p:nvPicPr>
          <p:cNvPr id="21506" name="Picture 2" descr="C:\Users\Светлана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285860"/>
            <a:ext cx="414340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3. Байкальская вода составляет 0,2 от запасов чистой пресной воды всей планеты. Найдите объем запасов воды на Земле, если объем байкальской воды 23 </a:t>
            </a:r>
            <a:r>
              <a:rPr lang="ru-RU" dirty="0" smtClean="0"/>
              <a:t>км</a:t>
            </a:r>
            <a:r>
              <a:rPr lang="ru-RU" baseline="30000" dirty="0" smtClean="0"/>
              <a:t>3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22530" name="Picture 2" descr="C:\Users\Светлана\Desktop\875438243evfYhx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7" y="642919"/>
            <a:ext cx="4408488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3275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4. Главный фильтр Байкала – рачок </a:t>
            </a:r>
            <a:r>
              <a:rPr lang="ru-RU" dirty="0" err="1" smtClean="0"/>
              <a:t>эпишура</a:t>
            </a:r>
            <a:r>
              <a:rPr lang="ru-RU" dirty="0" smtClean="0"/>
              <a:t> очищает в среднем за год 1000 кубических км воды, что превышает в 12,5 раз объем годового стока воды всех притоков Байкала. Найдите объем годового стока всех притоков Байкала.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23556" name="Picture 4" descr="C:\Users\Светлана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000108"/>
            <a:ext cx="4071966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1132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5. В озере Байкал живет 1550 видов животных, 60% из них – эндемики, т. е. родились и развиваются только в Байкале, не встречаются нигде более. Найдите, сколько видов животных в Байкале – эндемики.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24578" name="Picture 2" descr="C:\Users\Светлана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214422"/>
            <a:ext cx="4214841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113226"/>
          </a:xfrm>
        </p:spPr>
        <p:txBody>
          <a:bodyPr>
            <a:normAutofit/>
          </a:bodyPr>
          <a:lstStyle/>
          <a:p>
            <a:r>
              <a:rPr lang="ru-RU" dirty="0" smtClean="0"/>
              <a:t>6. Составьте круговую диаграмму состава лесов Бурятии, если лиственница составляет 65% , сосна – 19%, кедр – 8%, ель и пихта – 5%, 3% - остальные породы деревьев.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25602" name="Picture 2" descr="C:\Users\Светлана\Desktop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500174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113226"/>
          </a:xfrm>
        </p:spPr>
        <p:txBody>
          <a:bodyPr>
            <a:normAutofit/>
          </a:bodyPr>
          <a:lstStyle/>
          <a:p>
            <a:r>
              <a:rPr lang="ru-RU" dirty="0" smtClean="0"/>
              <a:t>7. В 1913 году на территории Бурятии работали  всего 16 врачей, а население составляло 560 тыс. человек. На сколько человек в среднем приходился 1 врач?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26627" name="Picture 3" descr="C:\Users\Светлана\Desktop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500174"/>
            <a:ext cx="4286279" cy="3129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1846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8. Каждая срубленная сосна в бассейне озера Байкал расходуется на 35%, остальное гниет или сжигается. За весь период эксплуатации лесов пройдено рубками 2500 тыс. га лесосек, на которых заготавливалось 3 млн. м</a:t>
            </a:r>
            <a:r>
              <a:rPr lang="ru-RU" baseline="30000" dirty="0" smtClean="0"/>
              <a:t>3</a:t>
            </a:r>
            <a:r>
              <a:rPr lang="ru-RU" dirty="0" smtClean="0"/>
              <a:t> леса. Сколько древесины за всё это время пропало?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</p:txBody>
      </p:sp>
      <p:pic>
        <p:nvPicPr>
          <p:cNvPr id="27650" name="Picture 2" descr="C:\Users\Светлана\Desktop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071546"/>
            <a:ext cx="392909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0417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9. Объем водной массы Байкала составляет 23,015 кубических км. Вода богата растворимым кислородом, который составляет 70% воды. Сколько   растворенного кислорода содержится в водах Байкала?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/>
          </a:p>
        </p:txBody>
      </p:sp>
      <p:pic>
        <p:nvPicPr>
          <p:cNvPr id="28674" name="Picture 2" descr="C:\Users\Светлана\Desktop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500174"/>
            <a:ext cx="414340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10. </a:t>
            </a:r>
            <a:r>
              <a:rPr lang="ru-RU" dirty="0" err="1" smtClean="0"/>
              <a:t>Тугнуйский</a:t>
            </a:r>
            <a:r>
              <a:rPr lang="ru-RU" dirty="0" smtClean="0"/>
              <a:t> разрез в Бурятии обеспечивает 80% от потребностей республики в угле. Найти количество тонн, добытых на разрезе, если потребность Бурятии 2,8 млн. тонн.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29698" name="Picture 2" descr="C:\Users\Светлана\Desktop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339850"/>
            <a:ext cx="4143404" cy="3375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11. В 2013 году на </a:t>
            </a:r>
            <a:r>
              <a:rPr lang="ru-RU" dirty="0" err="1" smtClean="0"/>
              <a:t>Гусиноозерской</a:t>
            </a:r>
            <a:r>
              <a:rPr lang="ru-RU" dirty="0" smtClean="0"/>
              <a:t> ГРЭС было выработано в 1,5 раза больше электроэнергии, чем её вырабатывалось в 1917 году во всей России (2,85 млрд. кВт/ч). Найдите число выработанной электроэнергии в 2013 году в Гусиноозёрске.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</p:txBody>
      </p:sp>
      <p:pic>
        <p:nvPicPr>
          <p:cNvPr id="30722" name="Picture 2" descr="C:\Users\Светлана\Desktop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00174"/>
            <a:ext cx="4000528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54185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В последние годы в нашей стране проблема учета особенностей региона в образовании становится все более актуальной во многих отношениях. Региональный аспект образования несет в себе все богатство национально-региональной культуры, традиций, духовных устремлений и ценностей, он усиливает роль человеческого фактора в образовании, актуализируя вопросы развития духовной культуры школьника, его самостоятельности, творчества, активности, имиджа, интеллигентности.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Применение национально-регионального компонента в обучении математике позволяет увидеть «живую математику», а не сухую бездушную науку. Изучение математики в органической связи с окружающим, позволяют приобщить школьников к человеческой культуре в целом. Поиск, творческая деятельность позволяют сделать математическое содержание личностно-значимым для ученика. Национально-региональный компонент является важным составляющим содержания современного школьного образования.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970350"/>
          </a:xfrm>
        </p:spPr>
        <p:txBody>
          <a:bodyPr/>
          <a:lstStyle/>
          <a:p>
            <a:r>
              <a:rPr lang="ru-RU" dirty="0" smtClean="0"/>
              <a:t>12. Из 400 озер Бурятии 4,75 % взято под охрану (озёра </a:t>
            </a:r>
            <a:r>
              <a:rPr lang="ru-RU" dirty="0" err="1" smtClean="0"/>
              <a:t>Котокель</a:t>
            </a:r>
            <a:r>
              <a:rPr lang="ru-RU" dirty="0" smtClean="0"/>
              <a:t>, Щучье, </a:t>
            </a:r>
            <a:r>
              <a:rPr lang="ru-RU" dirty="0" err="1" smtClean="0"/>
              <a:t>Фролиха</a:t>
            </a:r>
            <a:r>
              <a:rPr lang="ru-RU" dirty="0" smtClean="0"/>
              <a:t> и др.). Найдите число озёр, охраняемых государством.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Users\Светлана\Desktop\i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285860"/>
            <a:ext cx="414340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46591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Творчество учителя вознаграждается повышением творческих способностей его учеников и положительными эмоциями на уроке.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4704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Экологическая этика, сформированная в знаниях — главное, что выведет мир из кризисного экологического состояния. Изучение родного края языком математики в данных задачах основной целью ставит не просто постановку эколого-географических проблем во взаимосвязи с безопасным развитием общества, а предлагает продумать пути их решения.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2561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Содержание текстовых задач имеет прикладной характер, хорошо демонстрирует приложения математики, возникновение математической задачи в различных ситуациях. Это позволяет учителю демонстрировать, а учащимся воспринимать метод уравнений, как способ перехода от жизненной ситуации к абстрактной модели и обратно, осознавать роль уравнения как математической модели реальной ситуации.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3275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фронтальной работы с ребятами на этапе постановки цели урока предлагается задача, создающая проблемную ситуацию, показывающая учащимся необходимость изучения того или иного материала. Подобный прием пробуждает интерес учеников к изучению математики, стимулирует их активность.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39897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Целесообразно также, чтобы всякая новая проблема излагалась бы как своего рода задача, поставленная перед учениками. Именно в этом случае ученик будет с интересом следить за ее решением. Многое зависит и от того, как поставлен даже очевидный вопрос, как вовлечены все в обсуждение поставленной проблемы.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000108"/>
            <a:ext cx="7772400" cy="13573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 Регионализация образования на примере математики может осуществляться в виде: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57158" y="2928934"/>
            <a:ext cx="2071702" cy="32861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-знакомства с </a:t>
            </a:r>
            <a:r>
              <a:rPr lang="ru-RU" dirty="0" smtClean="0"/>
              <a:t>информационными </a:t>
            </a:r>
            <a:r>
              <a:rPr lang="ru-RU" dirty="0"/>
              <a:t>статистическими базами  Интернета, СМИ;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571736" y="2928934"/>
            <a:ext cx="2286016" cy="32147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dirty="0" smtClean="0"/>
              <a:t>проведения </a:t>
            </a:r>
            <a:r>
              <a:rPr lang="ru-RU" dirty="0"/>
              <a:t>уроков, семинаров, практикумов с </a:t>
            </a:r>
            <a:r>
              <a:rPr lang="ru-RU" dirty="0" smtClean="0"/>
              <a:t>использованием информационных </a:t>
            </a:r>
            <a:r>
              <a:rPr lang="ru-RU" dirty="0"/>
              <a:t>статистических данных по региону;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072066" y="2857496"/>
            <a:ext cx="1714512" cy="32147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- привлечения школьников к исследовательской работе с использованием математических методов по решению вопросов и проблем региона;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000892" y="2857496"/>
            <a:ext cx="1643074" cy="32147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- включения учеников в исследовательскую работу с использованием математических методов по решению вопросов экономики.</a:t>
            </a:r>
          </a:p>
        </p:txBody>
      </p:sp>
      <p:cxnSp>
        <p:nvCxnSpPr>
          <p:cNvPr id="26" name="Прямая со стрелкой 25"/>
          <p:cNvCxnSpPr>
            <a:endCxn id="4" idx="0"/>
          </p:cNvCxnSpPr>
          <p:nvPr/>
        </p:nvCxnSpPr>
        <p:spPr>
          <a:xfrm rot="5400000">
            <a:off x="1267993" y="2482447"/>
            <a:ext cx="571504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214678" y="264318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6" idx="0"/>
          </p:cNvCxnSpPr>
          <p:nvPr/>
        </p:nvCxnSpPr>
        <p:spPr>
          <a:xfrm rot="16200000" flipH="1">
            <a:off x="5500694" y="242886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7" idx="0"/>
          </p:cNvCxnSpPr>
          <p:nvPr/>
        </p:nvCxnSpPr>
        <p:spPr>
          <a:xfrm rot="16200000" flipH="1">
            <a:off x="7340222" y="2375289"/>
            <a:ext cx="500066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39897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Таким образом, процесс использования региональной статистической, цифровой информации в единстве с изучаемой дисциплиной способствуют осознанному восприятию теории и закладывает основы для формирования творчески активных, неравнодушных учеников.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1846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Использование в обучении математике системы прикладных задач с региональным содержанием способствует усилению практической направленности школьного курса математики.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42984"/>
            <a:ext cx="77724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 smtClean="0"/>
              <a:t>Региональность</a:t>
            </a:r>
            <a:r>
              <a:rPr lang="ru-RU" sz="3600" dirty="0" smtClean="0"/>
              <a:t> характеризуют следующие особенности: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143932" cy="44291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lvl="0" algn="l"/>
            <a:r>
              <a:rPr lang="ru-RU" sz="4000" dirty="0" smtClean="0">
                <a:solidFill>
                  <a:schemeClr val="tx1"/>
                </a:solidFill>
              </a:rPr>
              <a:t>-исторические и национально-культурологические (традиции, нравы, особенности образа жизни и характерные ценности);</a:t>
            </a:r>
          </a:p>
          <a:p>
            <a:pPr lvl="0" algn="l"/>
            <a:endParaRPr lang="ru-RU" sz="4000" dirty="0" smtClean="0">
              <a:solidFill>
                <a:schemeClr val="tx1"/>
              </a:solidFill>
            </a:endParaRP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-природно-географические (ландшафт, климат, полезные ископаемые, проблемы экологии);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-социально-географические (плотность населения, характер поселений, традиционные занятия, удаленность от других регионов, средства сообщения); </a:t>
            </a:r>
          </a:p>
          <a:p>
            <a:pPr algn="l"/>
            <a:endParaRPr lang="ru-RU" sz="4000" dirty="0" smtClean="0">
              <a:solidFill>
                <a:schemeClr val="tx1"/>
              </a:solidFill>
            </a:endParaRP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-социально-демографические (национальный состав, миграционные процессы, половозрастная структура, характер воспроизводства населения, типы семьи и др.);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ru-RU" sz="4000" dirty="0" smtClean="0">
                <a:solidFill>
                  <a:schemeClr val="tx1"/>
                </a:solidFill>
              </a:rPr>
              <a:t>-социально-экономические (типы и характер воспроизводства, профессиональная структура, уровень жизни населения, перспективы экономического развития и др.);</a:t>
            </a:r>
          </a:p>
          <a:p>
            <a:pPr lvl="0" algn="l"/>
            <a:endParaRPr lang="ru-RU" sz="40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4000" dirty="0" smtClean="0">
                <a:solidFill>
                  <a:schemeClr val="tx1"/>
                </a:solidFill>
              </a:rPr>
              <a:t>-экономические отрасли региона (сельскохозяйственные, строительные, химико-технологические и др.), промышленные и сельскохозяйственные производства; </a:t>
            </a:r>
          </a:p>
          <a:p>
            <a:pPr lvl="0" algn="l"/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 -административно-политические (территориальное расположение и границы региона, тип инфраструктуры, организация и функционирование органов управления).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Намного интереснее ребятам решать на уроке задачи с использованием местного материала. Например: итоговый урок по теме «Задачи на проценты» в 5 классе можно провести в форме деловой игры </a:t>
            </a:r>
            <a:r>
              <a:rPr lang="ru-RU" b="1" dirty="0" smtClean="0"/>
              <a:t>«Город деловых людей»</a:t>
            </a:r>
            <a:r>
              <a:rPr lang="ru-RU" dirty="0" smtClean="0"/>
              <a:t>. На этом уроке ребята занимают посты начальников и директоров предприятий своего города, готовят рассказ о своем предприятии, решают финансовые вопросы по своему предприятию в виде задач на проценты.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25610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В настоящее время в Бурятии имеется 160 тыс. га орошаемых земель. По планам развития республики их площадь может быть увеличена на 150%. Найдите возможную в перспективе площадь орошаемых земель.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970350"/>
          </a:xfrm>
        </p:spPr>
        <p:txBody>
          <a:bodyPr>
            <a:normAutofit fontScale="92500"/>
          </a:bodyPr>
          <a:lstStyle/>
          <a:p>
            <a:endParaRPr lang="ru-RU" dirty="0"/>
          </a:p>
        </p:txBody>
      </p:sp>
      <p:pic>
        <p:nvPicPr>
          <p:cNvPr id="20482" name="Picture 2" descr="C:\Users\Светлана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000108"/>
            <a:ext cx="4071966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192</TotalTime>
  <Words>936</Words>
  <Application>Microsoft Office PowerPoint</Application>
  <PresentationFormat>Экран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Активизация познавательной деятельности учащихся при решении задач с применением национально-регионального компонента </vt:lpstr>
      <vt:lpstr>Слайд 2</vt:lpstr>
      <vt:lpstr>Слайд 3</vt:lpstr>
      <vt:lpstr>Слайд 4</vt:lpstr>
      <vt:lpstr> Регионализация образования на примере математики может осуществляться в виде:</vt:lpstr>
      <vt:lpstr>Слайд 6</vt:lpstr>
      <vt:lpstr>Региональность характеризуют следующие особенности: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Творчество учителя вознаграждается повышением творческих способностей его учеников и положительными эмоциями на уроке.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познавательной деятельности учащихся при решении задач с применением национально-регионального компонента</dc:title>
  <dc:creator>Светлана</dc:creator>
  <cp:lastModifiedBy>Светлана</cp:lastModifiedBy>
  <cp:revision>20</cp:revision>
  <dcterms:created xsi:type="dcterms:W3CDTF">2015-04-19T05:19:06Z</dcterms:created>
  <dcterms:modified xsi:type="dcterms:W3CDTF">2015-06-23T13:22:41Z</dcterms:modified>
</cp:coreProperties>
</file>