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2" r:id="rId4"/>
    <p:sldId id="270" r:id="rId5"/>
    <p:sldId id="263" r:id="rId6"/>
    <p:sldId id="267" r:id="rId7"/>
    <p:sldId id="258" r:id="rId8"/>
    <p:sldId id="264" r:id="rId9"/>
    <p:sldId id="271" r:id="rId10"/>
    <p:sldId id="266" r:id="rId11"/>
    <p:sldId id="265" r:id="rId12"/>
    <p:sldId id="257" r:id="rId13"/>
    <p:sldId id="269" r:id="rId14"/>
    <p:sldId id="272" r:id="rId15"/>
    <p:sldId id="273" r:id="rId16"/>
    <p:sldId id="261" r:id="rId17"/>
    <p:sldId id="274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C2B8-8424-4EEE-A6A3-24179804B984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DB22FDA-3699-47BF-9772-8B94D3CC4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C2B8-8424-4EEE-A6A3-24179804B984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2FDA-3699-47BF-9772-8B94D3CC4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DB22FDA-3699-47BF-9772-8B94D3CC4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C2B8-8424-4EEE-A6A3-24179804B984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C2B8-8424-4EEE-A6A3-24179804B984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DB22FDA-3699-47BF-9772-8B94D3CC4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C2B8-8424-4EEE-A6A3-24179804B984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DB22FDA-3699-47BF-9772-8B94D3CC4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635C2B8-8424-4EEE-A6A3-24179804B984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2FDA-3699-47BF-9772-8B94D3CC4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C2B8-8424-4EEE-A6A3-24179804B984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DB22FDA-3699-47BF-9772-8B94D3CC4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C2B8-8424-4EEE-A6A3-24179804B984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DB22FDA-3699-47BF-9772-8B94D3CC4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C2B8-8424-4EEE-A6A3-24179804B984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B22FDA-3699-47BF-9772-8B94D3CC44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DB22FDA-3699-47BF-9772-8B94D3CC4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5C2B8-8424-4EEE-A6A3-24179804B984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DB22FDA-3699-47BF-9772-8B94D3CC4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635C2B8-8424-4EEE-A6A3-24179804B984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635C2B8-8424-4EEE-A6A3-24179804B984}" type="datetimeFigureOut">
              <a:rPr lang="ru-RU" smtClean="0"/>
              <a:pPr/>
              <a:t>вт 25.02.20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DB22FDA-3699-47BF-9772-8B94D3CC44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1863080"/>
          </a:xfrm>
        </p:spPr>
        <p:txBody>
          <a:bodyPr/>
          <a:lstStyle/>
          <a:p>
            <a:r>
              <a:rPr lang="ru-RU" dirty="0" smtClean="0"/>
              <a:t>5 класс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Учитель биологии: Матафонова А.С.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Тема: Пластиды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550" t="23200" r="23696" b="7921"/>
          <a:stretch>
            <a:fillRect/>
          </a:stretch>
        </p:blipFill>
        <p:spPr bwMode="auto">
          <a:xfrm>
            <a:off x="395536" y="332656"/>
            <a:ext cx="849694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Лейкопласты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Лейкопласты </a:t>
            </a:r>
            <a:r>
              <a:rPr lang="ru-RU" dirty="0" smtClean="0"/>
              <a:t>это мелкие бесцветные пластиды шаровидной, яйцевидной или веретеновидной формы. </a:t>
            </a:r>
          </a:p>
          <a:p>
            <a:r>
              <a:rPr lang="ru-RU" dirty="0" smtClean="0"/>
              <a:t>Они обычно встречаются в клетках органов, скрытых от солнечного света: в корневищах, клубнях, корнях, семенах, сердцевине стеблей и очень редко - в клетках освещенных частей растения (в клетках эпидермы). Часто лейкопласты собираются вокруг ядра, окружая его со всех сторон. </a:t>
            </a:r>
          </a:p>
          <a:p>
            <a:r>
              <a:rPr lang="ru-RU" dirty="0" smtClean="0"/>
              <a:t>Деятельность лейкопластов специализирована и связана с образованием запасных веществ. Одни из них накапливают преимущественно крахмал (</a:t>
            </a:r>
            <a:r>
              <a:rPr lang="ru-RU" i="1" dirty="0" smtClean="0"/>
              <a:t>амилопласты</a:t>
            </a:r>
            <a:r>
              <a:rPr lang="ru-RU" dirty="0" smtClean="0"/>
              <a:t>), другие - белки (</a:t>
            </a:r>
            <a:r>
              <a:rPr lang="ru-RU" i="1" dirty="0" err="1" smtClean="0"/>
              <a:t>протеопласты</a:t>
            </a:r>
            <a:r>
              <a:rPr lang="ru-RU" i="1" dirty="0" smtClean="0"/>
              <a:t> </a:t>
            </a:r>
            <a:r>
              <a:rPr lang="ru-RU" dirty="0" smtClean="0"/>
              <a:t>или </a:t>
            </a:r>
            <a:r>
              <a:rPr lang="ru-RU" i="1" dirty="0" err="1" smtClean="0"/>
              <a:t>алейронопласты</a:t>
            </a:r>
            <a:r>
              <a:rPr lang="ru-RU" dirty="0" smtClean="0"/>
              <a:t>), а третьи - масла (</a:t>
            </a:r>
            <a:r>
              <a:rPr lang="ru-RU" i="1" dirty="0" err="1" smtClean="0"/>
              <a:t>олеопласты</a:t>
            </a:r>
            <a:r>
              <a:rPr lang="ru-RU" dirty="0" smtClean="0"/>
              <a:t>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023" t="21520" r="18025" b="18001"/>
          <a:stretch>
            <a:fillRect/>
          </a:stretch>
        </p:blipFill>
        <p:spPr bwMode="auto">
          <a:xfrm>
            <a:off x="89756" y="260648"/>
            <a:ext cx="896448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133" t="8920" r="18025" b="7921"/>
          <a:stretch>
            <a:fillRect/>
          </a:stretch>
        </p:blipFill>
        <p:spPr bwMode="auto">
          <a:xfrm>
            <a:off x="323528" y="260648"/>
            <a:ext cx="8640960" cy="643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7715" t="9240" r="17553" b="12641"/>
          <a:stretch>
            <a:fillRect/>
          </a:stretch>
        </p:blipFill>
        <p:spPr bwMode="auto">
          <a:xfrm>
            <a:off x="83927" y="188640"/>
            <a:ext cx="8976146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7242" t="8920" r="17553" b="12961"/>
          <a:stretch>
            <a:fillRect/>
          </a:stretch>
        </p:blipFill>
        <p:spPr bwMode="auto">
          <a:xfrm>
            <a:off x="89756" y="260648"/>
            <a:ext cx="8964488" cy="604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8188" t="8920" r="20861" b="10441"/>
          <a:stretch>
            <a:fillRect/>
          </a:stretch>
        </p:blipFill>
        <p:spPr bwMode="auto">
          <a:xfrm>
            <a:off x="323528" y="188640"/>
            <a:ext cx="8496944" cy="632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2913" t="8920" r="19915" b="10441"/>
          <a:stretch>
            <a:fillRect/>
          </a:stretch>
        </p:blipFill>
        <p:spPr bwMode="auto">
          <a:xfrm>
            <a:off x="623937" y="188640"/>
            <a:ext cx="789612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6858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800" dirty="0" smtClean="0"/>
              <a:t>1. Назвать основные типы пластид. </a:t>
            </a:r>
          </a:p>
          <a:p>
            <a:r>
              <a:rPr lang="ru-RU" sz="2800" dirty="0" smtClean="0"/>
              <a:t>2. Какие пластиды имеются в клетках зеленых растений? </a:t>
            </a:r>
          </a:p>
          <a:p>
            <a:r>
              <a:rPr lang="ru-RU" sz="2800" dirty="0" smtClean="0"/>
              <a:t>3. В клетках каких органов растений чаще всего можно встретить хромопласты? </a:t>
            </a:r>
          </a:p>
          <a:p>
            <a:r>
              <a:rPr lang="ru-RU" sz="2800" dirty="0" smtClean="0"/>
              <a:t>4. Какие пигменты имеются в хромопластах? </a:t>
            </a:r>
          </a:p>
          <a:p>
            <a:r>
              <a:rPr lang="ru-RU" sz="2800" dirty="0" smtClean="0"/>
              <a:t>5. Какие функции выполняют лейкопласты? </a:t>
            </a:r>
          </a:p>
          <a:p>
            <a:r>
              <a:rPr lang="ru-RU" sz="2800" dirty="0" smtClean="0"/>
              <a:t>6. Какие взаимные превращения возможны между пластидами?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7718" t="20475" r="19381" b="13376"/>
          <a:stretch>
            <a:fillRect/>
          </a:stretch>
        </p:blipFill>
        <p:spPr bwMode="auto">
          <a:xfrm>
            <a:off x="179512" y="188640"/>
            <a:ext cx="8784976" cy="584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Plagiomnium_affine_laminazell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54684" y="3571876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Пластиды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 smtClean="0"/>
              <a:t>Пластиды </a:t>
            </a:r>
            <a:r>
              <a:rPr lang="ru-RU" dirty="0" smtClean="0"/>
              <a:t>это органеллы ,характерные только для растительных клеток.</a:t>
            </a:r>
          </a:p>
          <a:p>
            <a:r>
              <a:rPr lang="ru-RU" dirty="0" smtClean="0"/>
              <a:t> Они выполняют различные функции, связанные, главным образом, с синтезом органических веществ. </a:t>
            </a:r>
          </a:p>
          <a:p>
            <a:r>
              <a:rPr lang="ru-RU" dirty="0" smtClean="0"/>
              <a:t>В зависимости от окраски, обусловленной наличием пигментов, различают три основных типа пластид: хлоропласты, хромопласты и лейкопласты.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8628" t="9760" r="18149" b="6241"/>
          <a:stretch>
            <a:fillRect/>
          </a:stretch>
        </p:blipFill>
        <p:spPr bwMode="auto">
          <a:xfrm>
            <a:off x="575556" y="188640"/>
            <a:ext cx="7992888" cy="616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Хлоропласты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Хлоропласты </a:t>
            </a:r>
            <a:r>
              <a:rPr lang="ru-RU" dirty="0" smtClean="0"/>
              <a:t>- зеленые пластиды, содержащие зеленый пигмент хлорофилл и небольшое количество каротина и ксантофилла. </a:t>
            </a:r>
          </a:p>
          <a:p>
            <a:r>
              <a:rPr lang="ru-RU" dirty="0" smtClean="0"/>
              <a:t>Главная функция хлоропластов - </a:t>
            </a:r>
            <a:r>
              <a:rPr lang="ru-RU" b="1" u="sng" dirty="0" smtClean="0">
                <a:solidFill>
                  <a:srgbClr val="FF0000"/>
                </a:solidFill>
              </a:rPr>
              <a:t>фотосинтез</a:t>
            </a:r>
            <a:r>
              <a:rPr lang="ru-RU" dirty="0" smtClean="0"/>
              <a:t>, в результате которого происходит </a:t>
            </a:r>
            <a:r>
              <a:rPr lang="ru-RU" i="1" dirty="0" smtClean="0"/>
              <a:t>образование богатых энергией органических веществ</a:t>
            </a:r>
            <a:r>
              <a:rPr lang="ru-RU" dirty="0" smtClean="0"/>
              <a:t>. Синтез хлорофилла обычно происходит только на свету, поэтому растения, выращенные в темноте или при недостатке света, становятся бледно-желтыми.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6220" t="33280" r="47320" b="31440"/>
          <a:stretch>
            <a:fillRect/>
          </a:stretch>
        </p:blipFill>
        <p:spPr bwMode="auto">
          <a:xfrm>
            <a:off x="467544" y="260648"/>
            <a:ext cx="8208912" cy="615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188" t="27400" r="21806" b="5401"/>
          <a:stretch>
            <a:fillRect/>
          </a:stretch>
        </p:blipFill>
        <p:spPr bwMode="auto">
          <a:xfrm>
            <a:off x="161256" y="260648"/>
            <a:ext cx="882148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Хромопласты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/>
              <a:t>Хромопласты </a:t>
            </a:r>
            <a:r>
              <a:rPr lang="ru-RU" dirty="0" smtClean="0"/>
              <a:t>представляют собой пластиды, содержащие пигменты из группы </a:t>
            </a:r>
            <a:r>
              <a:rPr lang="ru-RU" dirty="0" err="1" smtClean="0"/>
              <a:t>каротиноидов</a:t>
            </a:r>
            <a:r>
              <a:rPr lang="ru-RU" dirty="0" smtClean="0"/>
              <a:t>, имеют желтую, оранжевую или красную окраску. К </a:t>
            </a:r>
            <a:r>
              <a:rPr lang="ru-RU" dirty="0" err="1" smtClean="0"/>
              <a:t>каротиноидам</a:t>
            </a:r>
            <a:r>
              <a:rPr lang="ru-RU" dirty="0" smtClean="0"/>
              <a:t> относят широко распространенные </a:t>
            </a:r>
            <a:r>
              <a:rPr lang="ru-RU" i="1" dirty="0" smtClean="0"/>
              <a:t>каротины </a:t>
            </a:r>
            <a:r>
              <a:rPr lang="ru-RU" dirty="0" smtClean="0"/>
              <a:t>(оранжевые) и </a:t>
            </a:r>
            <a:r>
              <a:rPr lang="ru-RU" i="1" dirty="0" smtClean="0"/>
              <a:t>ксантофиллы </a:t>
            </a:r>
            <a:r>
              <a:rPr lang="ru-RU" dirty="0" smtClean="0"/>
              <a:t>(желтые). </a:t>
            </a:r>
          </a:p>
          <a:p>
            <a:r>
              <a:rPr lang="ru-RU" dirty="0" smtClean="0"/>
              <a:t>Хромопласты имеют разнообразную форму. Они образуются в осенних листьях, корнеплодах (морковь), зрелых плодах и т.д. </a:t>
            </a:r>
          </a:p>
          <a:p>
            <a:r>
              <a:rPr lang="ru-RU" dirty="0" smtClean="0"/>
              <a:t>В отличие от хлоропластов, форма хромопластов очень изменчива.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7715" t="9760" r="18026" b="5401"/>
          <a:stretch>
            <a:fillRect/>
          </a:stretch>
        </p:blipFill>
        <p:spPr bwMode="auto">
          <a:xfrm>
            <a:off x="89756" y="0"/>
            <a:ext cx="8964488" cy="657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288</TotalTime>
  <Words>274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Georgia</vt:lpstr>
      <vt:lpstr>Wingdings</vt:lpstr>
      <vt:lpstr>Wingdings 2</vt:lpstr>
      <vt:lpstr>Официальная</vt:lpstr>
      <vt:lpstr>Тема: Пластиды </vt:lpstr>
      <vt:lpstr>Презентация PowerPoint</vt:lpstr>
      <vt:lpstr>Пластиды</vt:lpstr>
      <vt:lpstr>Презентация PowerPoint</vt:lpstr>
      <vt:lpstr>Хлоропласты</vt:lpstr>
      <vt:lpstr>Презентация PowerPoint</vt:lpstr>
      <vt:lpstr>Презентация PowerPoint</vt:lpstr>
      <vt:lpstr>Хромопласты</vt:lpstr>
      <vt:lpstr>Презентация PowerPoint</vt:lpstr>
      <vt:lpstr>Презентация PowerPoint</vt:lpstr>
      <vt:lpstr>Лейкопласты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Пластиды</dc:title>
  <dc:creator>User</dc:creator>
  <cp:lastModifiedBy>Пользователь</cp:lastModifiedBy>
  <cp:revision>23</cp:revision>
  <dcterms:created xsi:type="dcterms:W3CDTF">2012-11-19T11:48:51Z</dcterms:created>
  <dcterms:modified xsi:type="dcterms:W3CDTF">2020-02-25T07:20:27Z</dcterms:modified>
</cp:coreProperties>
</file>