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8305800" cy="1981200"/>
          </a:xfrm>
        </p:spPr>
        <p:txBody>
          <a:bodyPr/>
          <a:lstStyle/>
          <a:p>
            <a:r>
              <a:rPr lang="ru-RU" dirty="0" smtClean="0"/>
              <a:t>Визит Николая Александровича в г Верхнеудинск 1891г </a:t>
            </a:r>
            <a:endParaRPr lang="ru-RU" dirty="0"/>
          </a:p>
        </p:txBody>
      </p:sp>
      <p:pic>
        <p:nvPicPr>
          <p:cNvPr id="9" name="Содержимое 3" descr="cab1b492f41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2428868"/>
            <a:ext cx="3000396" cy="40005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Торжественная встреча цесаревича на улице Большая</a:t>
            </a:r>
            <a:endParaRPr lang="ru-RU" dirty="0"/>
          </a:p>
        </p:txBody>
      </p:sp>
      <p:pic>
        <p:nvPicPr>
          <p:cNvPr id="6146" name="Picture 2" descr="http://soyol.ru.images.1c-bitrix-cdn.ru/upload/resize_cache/iblock/bb7/600_600_1/bb751fbac2be8abf901a2bd6ee461bd7.jpg?14480057061772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85860"/>
            <a:ext cx="6107051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ca6e92bf57f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8529" y="1524000"/>
            <a:ext cx="7126941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Триумфальная арка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Старинный мост через реку Уда  </a:t>
            </a:r>
            <a:endParaRPr lang="ru-RU" dirty="0"/>
          </a:p>
        </p:txBody>
      </p:sp>
      <p:pic>
        <p:nvPicPr>
          <p:cNvPr id="6" name="Содержимое 5" descr="22633_9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2125" y="1933575"/>
            <a:ext cx="5619750" cy="37528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0848" y="1664208"/>
            <a:ext cx="6242304" cy="42915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Селенгинская набережная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785926"/>
            <a:ext cx="6429420" cy="385514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Железнодорожная станция города </a:t>
            </a:r>
            <a:r>
              <a:rPr lang="ru-RU" dirty="0" err="1" smtClean="0"/>
              <a:t>Верхнеудинска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9a126_4864fca4_or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714488"/>
            <a:ext cx="6572296" cy="43028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 на город с казачьей слободы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</TotalTime>
  <Words>32</Words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Визит Николая Александровича в г Верхнеудинск 1891г </vt:lpstr>
      <vt:lpstr>Торжественная встреча цесаревича на улице Большая</vt:lpstr>
      <vt:lpstr>Триумфальная арка </vt:lpstr>
      <vt:lpstr>Старинный мост через реку Уда  </vt:lpstr>
      <vt:lpstr>Селенгинская набережная </vt:lpstr>
      <vt:lpstr>Железнодорожная станция города Верхнеудинска</vt:lpstr>
      <vt:lpstr>Вид на город с казачьей слободы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Визит Николая Александровича в г Верхнеудинск 1891г</dc:title>
  <dc:creator>Ярослав</dc:creator>
  <cp:lastModifiedBy>zhbr</cp:lastModifiedBy>
  <cp:revision>2</cp:revision>
  <dcterms:created xsi:type="dcterms:W3CDTF">2016-03-29T13:15:16Z</dcterms:created>
  <dcterms:modified xsi:type="dcterms:W3CDTF">2016-03-29T13:34:24Z</dcterms:modified>
</cp:coreProperties>
</file>