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75" r:id="rId4"/>
    <p:sldId id="282" r:id="rId5"/>
    <p:sldId id="284" r:id="rId6"/>
    <p:sldId id="283" r:id="rId7"/>
    <p:sldId id="281" r:id="rId8"/>
    <p:sldId id="277" r:id="rId9"/>
    <p:sldId id="278" r:id="rId10"/>
    <p:sldId id="285" r:id="rId11"/>
    <p:sldId id="286" r:id="rId12"/>
    <p:sldId id="287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8080"/>
    <a:srgbClr val="336699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DD2AF-3FD6-44BB-BE30-EA9592A3AED3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24EEF-F8FC-43A7-91CD-0A795F274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780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chemeClr val="accent6">
                <a:lumMod val="20000"/>
                <a:lumOff val="8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35A3-514F-44D9-A8A4-A746247006F2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164307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Тема: Магия числа 7</a:t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  <a:buNone/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Выполнил : ученик 3 б класса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                               МАОУ «СОШ №18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Пудофеев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Даниил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Руководитель:Захарова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Г.Г.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верит, что 7 – особое число, обладающее магической силой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ли вы какие – либо интересные факты, связанные с числом 7?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024" y="1076852"/>
            <a:ext cx="5937250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161" y="4221088"/>
            <a:ext cx="5853113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6554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вопрос:	Хотели бы вы самостоятельно провести исследование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5853113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99624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О</a:t>
            </a:r>
            <a:r>
              <a:rPr lang="ru-RU" dirty="0" smtClean="0">
                <a:solidFill>
                  <a:srgbClr val="C00000"/>
                </a:solidFill>
              </a:rPr>
              <a:t>сновные выводы: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Итак, получается, число семь преследует нас практически везде. За многие века, у людей выработалась постоянная величина, объем памяти, которые были сконцентрированы именно на семи. </a:t>
            </a:r>
            <a:endParaRPr lang="ru-RU" dirty="0" smtClean="0"/>
          </a:p>
          <a:p>
            <a:r>
              <a:rPr lang="ru-RU" dirty="0" smtClean="0"/>
              <a:t>Человек </a:t>
            </a:r>
            <a:r>
              <a:rPr lang="ru-RU" dirty="0"/>
              <a:t>мог думать одновременно только о семи вещах и не более. Но это, конечно, только философия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Семерку рассматривали во многих науках, и пришли к более менее приближенному к правде варианту — все связано с фундаментальной математикой с микромиром. На числе семь </a:t>
            </a:r>
            <a:r>
              <a:rPr lang="ru-RU" dirty="0" smtClean="0"/>
              <a:t>сфокусировано </a:t>
            </a:r>
            <a:r>
              <a:rPr lang="ru-RU" dirty="0"/>
              <a:t>все внимание и весь смысл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Число </a:t>
            </a:r>
            <a:r>
              <a:rPr lang="ru-RU" dirty="0"/>
              <a:t>семь — магическое и священное.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1702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7030A0"/>
                </a:solidFill>
                <a:latin typeface="Comic Sans MS" pitchFamily="66" charset="0"/>
              </a:rPr>
              <a:t>Спасибо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7030A0"/>
                </a:solidFill>
                <a:latin typeface="Comic Sans MS" pitchFamily="66" charset="0"/>
              </a:rPr>
              <a:t>за внимание!</a:t>
            </a:r>
            <a:endParaRPr lang="ru-RU" sz="6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Актуальность темы: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незапамятные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времена, научившись считать, люди познали меру количества – число. Вглядываясь в сочетания чисел, они с изумлением увидели, что числа имеют какую-то самостоятельную жизнь, удивительную и полную тайны;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много интересного связано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числом «7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захотелось поподробнее разобраться, что же это за таинственное число, и где ещё мы с ним сталкиваемся.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7 является магическим, оказывает влияние на человека.</a:t>
            </a:r>
          </a:p>
          <a:p>
            <a:pPr>
              <a:buNone/>
            </a:pPr>
            <a:endParaRPr lang="ru-RU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показать всю прелесть, магию, красоту числа 7. Ведь оно скрывает больше тайн и загадок, чем, кажется на первый взгляд.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Разобраться, в чём заключается таинственность числа 7.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Выяснить, где ещё мы сталкиваемся с этим числом в повседневной жизни.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Заинтересовать учащихся класса математикой и вовлечь их в исследование.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Пословицы и крылатые выражения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«Семь раз отмерь, один раз отрежь»; «Чеснок семь недугов изводит»; «После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хлеба-соли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семь часов отдыха», «Семеро с ложкой – один с плошкой»; «Семеро одного не ждут»; «У семи нянек дитя без глазу»;  «Лиса семерых волков проведёт»; «Семь бед один ответ»; «Семь вёрст до небес и всё лесом»; «Семь вёрст не крюк»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344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260648"/>
            <a:ext cx="8046156" cy="5865515"/>
          </a:xfrm>
        </p:spPr>
      </p:pic>
    </p:spTree>
    <p:extLst>
      <p:ext uri="{BB962C8B-B14F-4D97-AF65-F5344CB8AC3E}">
        <p14:creationId xmlns="" xmlns:p14="http://schemas.microsoft.com/office/powerpoint/2010/main" val="103420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смертных грехов и противоположные им 7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добродетелей;</a:t>
            </a:r>
          </a:p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возрастных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периодов;</a:t>
            </a:r>
          </a:p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буквенных знаков Древнего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Рима;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916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568952" cy="6264696"/>
          </a:xfrm>
        </p:spPr>
      </p:pic>
    </p:spTree>
    <p:extLst>
      <p:ext uri="{BB962C8B-B14F-4D97-AF65-F5344CB8AC3E}">
        <p14:creationId xmlns="" xmlns:p14="http://schemas.microsoft.com/office/powerpoint/2010/main" val="213299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Анкетирование учащихся и диагностика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i="1" dirty="0" smtClean="0"/>
              <a:t>Считаете ли вы какое – либо из натуральных чисел необычным, отличающимся от других?</a:t>
            </a:r>
            <a:endParaRPr lang="ru-RU" dirty="0" smtClean="0"/>
          </a:p>
          <a:p>
            <a:pPr lvl="0"/>
            <a:r>
              <a:rPr lang="ru-RU" i="1" dirty="0" smtClean="0"/>
              <a:t> Какое из чисел считаете необычным?</a:t>
            </a:r>
            <a:endParaRPr lang="ru-RU" dirty="0" smtClean="0"/>
          </a:p>
          <a:p>
            <a:pPr lvl="0"/>
            <a:r>
              <a:rPr lang="ru-RU" i="1" dirty="0" smtClean="0"/>
              <a:t>Кто верит, что 7 – особое число, обладающее магической силой?</a:t>
            </a:r>
            <a:endParaRPr lang="ru-RU" dirty="0" smtClean="0"/>
          </a:p>
          <a:p>
            <a:pPr lvl="0"/>
            <a:r>
              <a:rPr lang="ru-RU" i="1" dirty="0" smtClean="0"/>
              <a:t>Знаете ли вы какие – либо интересные факты, связанные с числом 7?</a:t>
            </a:r>
            <a:endParaRPr lang="ru-RU" dirty="0" smtClean="0"/>
          </a:p>
          <a:p>
            <a:pPr lvl="0"/>
            <a:r>
              <a:rPr lang="ru-RU" i="1" dirty="0" smtClean="0"/>
              <a:t>Хотели бы вы самостоятельно провести подобное исследование?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вопрос:  Считаете ли вы какое – либо из натуральных чисел необычным, отличающимся от других?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	Какое из чисел считаете необычным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1268760"/>
            <a:ext cx="5937250" cy="199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789040"/>
            <a:ext cx="593725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475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Тема: Магия числа 7 </vt:lpstr>
      <vt:lpstr>Актуальность темы: </vt:lpstr>
      <vt:lpstr>Слайд 3</vt:lpstr>
      <vt:lpstr>Пословицы и крылатые выражения</vt:lpstr>
      <vt:lpstr>Слайд 5</vt:lpstr>
      <vt:lpstr>Слайд 6</vt:lpstr>
      <vt:lpstr>Слайд 7</vt:lpstr>
      <vt:lpstr>Анкетирование учащихся и диагностика </vt:lpstr>
      <vt:lpstr>Слайд 9</vt:lpstr>
      <vt:lpstr>Слайд 10</vt:lpstr>
      <vt:lpstr>Слайд 11</vt:lpstr>
      <vt:lpstr>Основные выводы: </vt:lpstr>
      <vt:lpstr>Слайд 13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Павлович Чехов  (1860 – 1904)</dc:title>
  <dc:creator>Иван</dc:creator>
  <cp:lastModifiedBy>admin</cp:lastModifiedBy>
  <cp:revision>53</cp:revision>
  <dcterms:created xsi:type="dcterms:W3CDTF">2015-01-23T14:47:57Z</dcterms:created>
  <dcterms:modified xsi:type="dcterms:W3CDTF">2018-01-30T00:13:17Z</dcterms:modified>
</cp:coreProperties>
</file>