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8" r:id="rId3"/>
    <p:sldId id="263" r:id="rId4"/>
    <p:sldId id="265" r:id="rId5"/>
    <p:sldId id="264" r:id="rId6"/>
    <p:sldId id="266" r:id="rId7"/>
    <p:sldId id="256" r:id="rId8"/>
    <p:sldId id="258" r:id="rId9"/>
    <p:sldId id="260" r:id="rId10"/>
    <p:sldId id="261" r:id="rId11"/>
    <p:sldId id="257" r:id="rId12"/>
    <p:sldId id="259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57937-214E-45B4-8A9D-5B8DB5D71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8391AA-9A1B-4E5F-864E-0E99DE236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7D91D-6F5A-4D4D-AE6E-76B3855D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6B29E3-050B-4424-9888-B3FE8A62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DD2650-4842-41D4-9796-03144793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379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43506-D02A-4EF5-94D2-9165F110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54345E-4448-4149-8A52-8E52CAB0A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17A8E2-4685-4DB0-8370-D7ACC6AB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5F2F6A-01F7-4F0E-93A4-C29C9AC1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DC7ACB-D846-4706-A278-E1AD1F43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4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7FA980-C80D-4A2B-91D9-F2549A143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8226AF-1690-406E-B007-E4CA3E9A9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BDE7D-D0F0-45DB-AC63-FDB0F697D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B12CD-9D77-4757-BB9F-FE33C383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0AF5AF-44A3-4351-9DB3-62CED06CC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4D884-2D6B-47FD-BE35-00B33828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CF496F-A129-473F-8A1E-B0A69F397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298105-77E1-44AD-9F1C-05973649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53697-380D-4788-B874-B9D4F326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A7E964-0F65-48C6-A0A6-55CA3B1B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58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6AC67-7E3C-443B-BC73-EA71FF4F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43E02E-F899-4196-903D-52B2A65E5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802BF-84C1-4210-AA4C-2DF8A48A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1FE0E-922E-468D-A8DA-72A747D44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0E10B2-940C-4AA5-B7B7-2BC5A56B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0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57989-A0F2-4FF0-974A-024730E15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EA3EA9-5B8D-4298-B084-BF8135D07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2B9112-505A-4425-BDE0-682D8D664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39D700-0FCD-4F89-BF63-6F562CF1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84529C-EED7-42A9-B48C-69A561F21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55169A-3828-429A-9207-663DB4FC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72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85FA3-D10B-47E1-8606-50D2EA48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CA4289-89F3-4199-AB9B-3644D8D23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6DC6F7-840F-44D8-B9CD-CC19068EC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0886DF-7AB2-4625-9EFD-0F49D1772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6A0697-7C31-470B-B451-8B3401E27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8CDF9B-73BC-4FED-B59A-22291EDA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859F26-E9C1-4676-B77A-310FDAF8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09600F-2B93-4A34-A89E-0E08D803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71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12F00-BCAB-4395-A620-C26388D5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59721B-FFB9-4218-8065-464EA173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30A11F-1554-43EA-B210-7902CB9E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B77F66-2B23-4814-8A53-C81282E9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59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DBDF86-6DC4-46DB-A172-A9EF25ED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E73BDA-3C8A-4623-84FB-2E4966CD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186445-F3A0-4A63-92C7-E2EC1950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9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E94D5-5D61-4244-A084-1211AFC6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D6E905-FBD3-4744-AB08-33A8E0D16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C07583-D66F-49E2-9915-038ACA80E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2C1B88-F5E3-4E9D-A16B-DFAA446C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985D3A-7FCB-4A1D-B040-07F10DD1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C2B8CA-C25B-4CF8-9323-C37ACEDC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2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E54B7-3F33-4E84-BEFE-8DDCAA2AB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5F873E-4117-44EC-B5B8-F7B67F7E1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B0ED6D-9991-4991-B707-BDF52CA93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CEB796-E753-48A2-AE7F-FCEF1973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963782-8055-476B-A3FD-1D8ECF6D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5DABEA-E937-4209-B5D0-CEB1F5E3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59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B44C2-4CFB-4492-A624-62F5BD1D7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96AA6F-F00C-463B-A6E3-553E56089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54368-1E90-4A2C-A924-5EE468F00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A8A74-4996-4372-A22B-1D94744A3B9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3BAD03-2610-4EE2-BD5D-9697A506D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ABA0AD-7949-455B-B9FE-05A23FAD2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47CF2-036B-4C92-9C4C-859A10B8E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0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B7FA2-5639-44D5-A445-C91713DB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7" y="115411"/>
            <a:ext cx="11975976" cy="1575278"/>
          </a:xfrm>
        </p:spPr>
        <p:txBody>
          <a:bodyPr>
            <a:normAutofit/>
          </a:bodyPr>
          <a:lstStyle/>
          <a:p>
            <a:r>
              <a:rPr lang="ru-RU" sz="3600" dirty="0"/>
              <a:t>Как называется корабль? Какой стране он принадлежит? Какие события с ним могут быть связаны?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0FF068-44DB-40D2-B606-B4115C44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87" y="1548705"/>
            <a:ext cx="8436747" cy="50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0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209C8-2AD0-4C2C-A57E-8359FA7C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0AF8EE-2D89-4B93-8F5A-05E367BC9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1BDFB8-9232-4B39-B4A5-B3AFF1BD4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5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1AA07-ABAD-4A24-B80B-DE659C66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B54D5A-FDFE-450C-88D2-6E09B5479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F95EF1-4653-4FA3-9EF3-6BEDBBD0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36" y="0"/>
            <a:ext cx="579916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AC74D2-5C2B-4699-8ED7-356E7D8AD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72" y="222126"/>
            <a:ext cx="4572185" cy="65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6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49F42-9EC1-4079-9508-73069295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A56324-8961-4B56-96BE-DBF4BC766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AFA230-0849-4F20-8D53-0798F018E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17" y="-73241"/>
            <a:ext cx="10658383" cy="67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2CE4D-C709-4A2F-B6DE-53455011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56EBE-1E8A-449E-9989-634A5F7D3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7767"/>
            <a:ext cx="10515600" cy="5289196"/>
          </a:xfrm>
        </p:spPr>
        <p:txBody>
          <a:bodyPr>
            <a:normAutofit/>
          </a:bodyPr>
          <a:lstStyle/>
          <a:p>
            <a:r>
              <a:rPr lang="ru-RU" sz="4400" dirty="0"/>
              <a:t>Россия – 6 </a:t>
            </a:r>
            <a:r>
              <a:rPr lang="ru-RU" sz="4400" dirty="0" err="1"/>
              <a:t>млн.чел</a:t>
            </a:r>
            <a:endParaRPr lang="ru-RU" sz="4400" dirty="0"/>
          </a:p>
          <a:p>
            <a:r>
              <a:rPr lang="ru-RU" sz="4400" dirty="0"/>
              <a:t>Москва – 100 </a:t>
            </a:r>
            <a:r>
              <a:rPr lang="ru-RU" sz="4400" dirty="0" err="1"/>
              <a:t>тыс</a:t>
            </a:r>
            <a:r>
              <a:rPr lang="ru-RU" sz="4400" dirty="0"/>
              <a:t> человек</a:t>
            </a:r>
          </a:p>
          <a:p>
            <a:r>
              <a:rPr lang="ru-RU" sz="4400" dirty="0"/>
              <a:t>Новгород – 25-30 </a:t>
            </a:r>
            <a:r>
              <a:rPr lang="ru-RU" sz="4400" dirty="0" err="1"/>
              <a:t>тыс</a:t>
            </a:r>
            <a:r>
              <a:rPr lang="ru-RU" sz="4400" dirty="0"/>
              <a:t>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49095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A204A-A760-4E9A-8852-9A0D79CD8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9" y="1122363"/>
            <a:ext cx="10090951" cy="2387600"/>
          </a:xfrm>
        </p:spPr>
        <p:txBody>
          <a:bodyPr/>
          <a:lstStyle/>
          <a:p>
            <a:r>
              <a:rPr lang="ru-RU" dirty="0"/>
              <a:t>Великие географические открытия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017774-E2A0-4760-8A92-CC1608DB2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848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94734-BE72-4C02-88EB-37CDE4DD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97"/>
            <a:ext cx="10515600" cy="719091"/>
          </a:xfrm>
        </p:spPr>
        <p:txBody>
          <a:bodyPr>
            <a:normAutofit/>
          </a:bodyPr>
          <a:lstStyle/>
          <a:p>
            <a:r>
              <a:rPr lang="ru-RU" dirty="0"/>
              <a:t>Чей путь плавания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C79826-DEF5-4E1E-954E-87BDFF89C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29"/>
          <a:stretch/>
        </p:blipFill>
        <p:spPr>
          <a:xfrm>
            <a:off x="1234367" y="1100832"/>
            <a:ext cx="9516491" cy="564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1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5653E-4386-4397-BDB9-7D530BCC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52EDD4-12A6-47ED-8140-A4569365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911" y="269736"/>
            <a:ext cx="5686703" cy="64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8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05E11-483F-40A9-B87A-927E9C43D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894A7-2936-4062-B20D-DE249ABC1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41" y="526233"/>
            <a:ext cx="10071718" cy="605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81BF1-3AEA-47F4-BC5C-538D5EF8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34B9E2-49E0-436C-83CC-88FDE028C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47" t="5097" r="28874" b="4169"/>
          <a:stretch/>
        </p:blipFill>
        <p:spPr>
          <a:xfrm>
            <a:off x="195309" y="275210"/>
            <a:ext cx="2947386" cy="39150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8016A6-C16E-4116-9141-802A5F365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00" t="804" r="17557" b="1"/>
          <a:stretch/>
        </p:blipFill>
        <p:spPr>
          <a:xfrm>
            <a:off x="7349970" y="174995"/>
            <a:ext cx="4421080" cy="48375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D86D63-5BB9-429D-BF7C-AF9922C99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5" t="5324" r="10057" b="19482"/>
          <a:stretch/>
        </p:blipFill>
        <p:spPr>
          <a:xfrm>
            <a:off x="3293615" y="1403813"/>
            <a:ext cx="3959441" cy="51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44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13F40-C5DE-48A0-9087-1875DB347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7050"/>
            <a:ext cx="9144000" cy="807868"/>
          </a:xfrm>
        </p:spPr>
        <p:txBody>
          <a:bodyPr>
            <a:normAutofit fontScale="90000"/>
          </a:bodyPr>
          <a:lstStyle/>
          <a:p>
            <a:r>
              <a:rPr lang="ru-RU" dirty="0"/>
              <a:t>Ричард </a:t>
            </a:r>
            <a:r>
              <a:rPr lang="ru-RU" dirty="0" err="1"/>
              <a:t>Ченслер</a:t>
            </a:r>
            <a:r>
              <a:rPr lang="ru-RU" dirty="0"/>
              <a:t>. 1553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3CFE75-2FAB-426B-98E6-B6187E7D01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AE320-DC65-4C40-9109-E09ACD749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40" y="1526960"/>
            <a:ext cx="9349759" cy="50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4208B-A048-4900-AC6A-CCFABD98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FD5DF-5BB0-4F0D-9BD7-8C81203B9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7E5262-8570-4676-B146-D4B483741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40" y="184211"/>
            <a:ext cx="11786588" cy="61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5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524CA1-9C13-4AB4-BA0D-C34A125AF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4685"/>
          </a:xfrm>
        </p:spPr>
        <p:txBody>
          <a:bodyPr>
            <a:normAutofit fontScale="90000"/>
          </a:bodyPr>
          <a:lstStyle/>
          <a:p>
            <a:r>
              <a:rPr lang="ru-RU" dirty="0"/>
              <a:t>Фёдор Курбский и Иван Салтык 1483 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50275-60FB-4C2D-89A6-9C7F61EB2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C0DD6-59E8-419A-B192-0796C6E2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289" y="1029810"/>
            <a:ext cx="8371643" cy="56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32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51</Words>
  <Application>Microsoft Office PowerPoint</Application>
  <PresentationFormat>Широкоэкранный</PresentationFormat>
  <Paragraphs>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Как называется корабль? Какой стране он принадлежит? Какие события с ним могут быть связаны?</vt:lpstr>
      <vt:lpstr>Великие географические открытия </vt:lpstr>
      <vt:lpstr>Чей путь плавания</vt:lpstr>
      <vt:lpstr>Презентация PowerPoint</vt:lpstr>
      <vt:lpstr>Презентация PowerPoint</vt:lpstr>
      <vt:lpstr>Презентация PowerPoint</vt:lpstr>
      <vt:lpstr>Ричард Ченслер. 1553</vt:lpstr>
      <vt:lpstr>Презентация PowerPoint</vt:lpstr>
      <vt:lpstr>Фёдор Курбский и Иван Салтык 1483 г.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Ричард Ченслер. 1553</dc:title>
  <dc:creator>DNS</dc:creator>
  <cp:lastModifiedBy>DNS</cp:lastModifiedBy>
  <cp:revision>10</cp:revision>
  <dcterms:created xsi:type="dcterms:W3CDTF">2019-01-14T10:22:44Z</dcterms:created>
  <dcterms:modified xsi:type="dcterms:W3CDTF">2019-01-31T16:01:02Z</dcterms:modified>
</cp:coreProperties>
</file>