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sldIdLst>
    <p:sldId id="256" r:id="rId2"/>
    <p:sldId id="272" r:id="rId3"/>
    <p:sldId id="258" r:id="rId4"/>
    <p:sldId id="276" r:id="rId5"/>
    <p:sldId id="279" r:id="rId6"/>
    <p:sldId id="280" r:id="rId7"/>
    <p:sldId id="281" r:id="rId8"/>
    <p:sldId id="288" r:id="rId9"/>
    <p:sldId id="293" r:id="rId10"/>
    <p:sldId id="295" r:id="rId11"/>
    <p:sldId id="300" r:id="rId12"/>
    <p:sldId id="301" r:id="rId13"/>
    <p:sldId id="307" r:id="rId14"/>
    <p:sldId id="309" r:id="rId15"/>
    <p:sldId id="310" r:id="rId16"/>
    <p:sldId id="318" r:id="rId17"/>
    <p:sldId id="331" r:id="rId18"/>
    <p:sldId id="337" r:id="rId19"/>
    <p:sldId id="356" r:id="rId20"/>
    <p:sldId id="362" r:id="rId21"/>
    <p:sldId id="364" r:id="rId22"/>
    <p:sldId id="383" r:id="rId23"/>
    <p:sldId id="384" r:id="rId24"/>
    <p:sldId id="387" r:id="rId25"/>
    <p:sldId id="396" r:id="rId26"/>
    <p:sldId id="40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33" autoAdjust="0"/>
    <p:restoredTop sz="94660"/>
  </p:normalViewPr>
  <p:slideViewPr>
    <p:cSldViewPr>
      <p:cViewPr varScale="1">
        <p:scale>
          <a:sx n="102" d="100"/>
          <a:sy n="102" d="100"/>
        </p:scale>
        <p:origin x="-91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Ивовый палисад в 2014 г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 </a:t>
            </a:r>
            <a:endParaRPr lang="ru-RU" dirty="0" smtClean="0"/>
          </a:p>
          <a:p>
            <a:r>
              <a:rPr lang="ru-RU" dirty="0" smtClean="0"/>
              <a:t>или </a:t>
            </a:r>
          </a:p>
          <a:p>
            <a:r>
              <a:rPr lang="ru-RU" dirty="0" smtClean="0"/>
              <a:t>как правильно топтать площадь </a:t>
            </a:r>
            <a:r>
              <a:rPr lang="ru-RU" dirty="0" err="1" smtClean="0"/>
              <a:t>Гугуна</a:t>
            </a:r>
            <a:r>
              <a:rPr lang="ru-RU" dirty="0" smtClean="0"/>
              <a:t> и Китайскую стену.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8341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Беседка в саду</a:t>
            </a:r>
            <a:endParaRPr lang="ru-RU" dirty="0"/>
          </a:p>
        </p:txBody>
      </p:sp>
      <p:pic>
        <p:nvPicPr>
          <p:cNvPr id="32771" name="Picture 3" descr="C:\Users\1\Desktop\100NC1V1\DSC_21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7704856" cy="4896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6804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 ПАГОДА –ОБИТЕЛЬ СНОВ</a:t>
            </a:r>
            <a:endParaRPr lang="ru-RU" dirty="0"/>
          </a:p>
        </p:txBody>
      </p:sp>
      <p:pic>
        <p:nvPicPr>
          <p:cNvPr id="37890" name="Picture 2" descr="C:\Users\1\Desktop\100NC1V1\DSC_22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7776864" cy="5013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6167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УЛОЧКИ САРОГО ПЕКИНА</a:t>
            </a:r>
            <a:endParaRPr lang="ru-RU" dirty="0"/>
          </a:p>
        </p:txBody>
      </p:sp>
      <p:pic>
        <p:nvPicPr>
          <p:cNvPr id="38914" name="Picture 2" descr="C:\Users\1\Desktop\100NC1V1\DSC_22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920880" cy="4896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3590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НЕФРИТОВЫЕ КОНИ</a:t>
            </a:r>
            <a:endParaRPr lang="ru-RU" dirty="0"/>
          </a:p>
        </p:txBody>
      </p:sp>
      <p:pic>
        <p:nvPicPr>
          <p:cNvPr id="45058" name="Picture 2" descr="C:\Users\1\Desktop\100NC1V1\DSC_22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7632848" cy="48245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1760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ЗЕЛЕНЫЙ ОРЕЛ</a:t>
            </a:r>
            <a:endParaRPr lang="ru-RU" dirty="0"/>
          </a:p>
        </p:txBody>
      </p:sp>
      <p:pic>
        <p:nvPicPr>
          <p:cNvPr id="47106" name="Picture 2" descr="C:\Users\1\Desktop\100NC1V1\DSC_23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7632848" cy="48245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8710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626596"/>
          </a:xfrm>
        </p:spPr>
        <p:txBody>
          <a:bodyPr/>
          <a:lstStyle/>
          <a:p>
            <a:r>
              <a:rPr lang="ru-RU" dirty="0" smtClean="0"/>
              <a:t>Желтый корабль</a:t>
            </a:r>
            <a:endParaRPr lang="ru-RU" dirty="0"/>
          </a:p>
        </p:txBody>
      </p:sp>
      <p:pic>
        <p:nvPicPr>
          <p:cNvPr id="1026" name="Picture 2" descr="C:\Users\1\Desktop\100NC1V1\DSC_23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848872" cy="52565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7728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Начало великой стены</a:t>
            </a:r>
            <a:endParaRPr lang="ru-RU" dirty="0"/>
          </a:p>
        </p:txBody>
      </p:sp>
      <p:pic>
        <p:nvPicPr>
          <p:cNvPr id="7170" name="Picture 2" descr="C:\Users\1\Desktop\100NC1V1\DSC_23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7721263" cy="44934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33541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1\Desktop\100NC1V1\DSC_23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8738" y="-520700"/>
            <a:ext cx="11801476" cy="7900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53129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1\Desktop\100NC1V1\DSC_24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8738" y="-520700"/>
            <a:ext cx="11801476" cy="7900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2079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Сами китайцы предпочитают называть свою столицу </a:t>
            </a:r>
            <a:r>
              <a:rPr lang="ru-RU" dirty="0" err="1" smtClean="0"/>
              <a:t>Бейджин</a:t>
            </a:r>
            <a:r>
              <a:rPr lang="ru-RU" dirty="0" smtClean="0"/>
              <a:t>. Напитанные удивительными ощущениями от увиденного, мы отправились поездом на юго-восток </a:t>
            </a:r>
            <a:r>
              <a:rPr lang="ru-RU" dirty="0"/>
              <a:t>К</a:t>
            </a:r>
            <a:r>
              <a:rPr lang="ru-RU" dirty="0" smtClean="0"/>
              <a:t>итая в Шанхай.</a:t>
            </a:r>
          </a:p>
          <a:p>
            <a:r>
              <a:rPr lang="ru-RU" dirty="0" smtClean="0"/>
              <a:t>Именно там мы осознали , что древний </a:t>
            </a:r>
            <a:r>
              <a:rPr lang="ru-RU" dirty="0" err="1" smtClean="0"/>
              <a:t>полуглинянный</a:t>
            </a:r>
            <a:r>
              <a:rPr lang="ru-RU" dirty="0" smtClean="0"/>
              <a:t>, </a:t>
            </a:r>
            <a:r>
              <a:rPr lang="ru-RU" dirty="0" err="1" smtClean="0"/>
              <a:t>полутуфовый</a:t>
            </a:r>
            <a:r>
              <a:rPr lang="ru-RU" dirty="0" smtClean="0"/>
              <a:t> дракон нырнув телом в реку </a:t>
            </a:r>
            <a:r>
              <a:rPr lang="ru-RU" dirty="0" err="1" smtClean="0"/>
              <a:t>Хуанпу</a:t>
            </a:r>
            <a:r>
              <a:rPr lang="ru-RU" dirty="0" smtClean="0"/>
              <a:t> – вынырнул модернизированный в океане, оставив на берегу щетину разноцветных и блещущих небоскребов. Всю дорогу мы видели сталь и бетон транспортных развязок.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Два первых насыщенных дня в </a:t>
            </a:r>
            <a:r>
              <a:rPr lang="ru-RU" dirty="0"/>
              <a:t>П</a:t>
            </a:r>
            <a:r>
              <a:rPr lang="ru-RU" dirty="0" smtClean="0"/>
              <a:t>екине прошли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49550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Забайкалье вошло в состав России в конце 17 века. Для охраны новых границ в регионе было создано казачье войско. Русские казаки, охраняющие купеческие караваны и дипломатические миссии едущие в </a:t>
            </a:r>
            <a:r>
              <a:rPr lang="ru-RU" dirty="0"/>
              <a:t>К</a:t>
            </a:r>
            <a:r>
              <a:rPr lang="ru-RU" dirty="0" smtClean="0"/>
              <a:t>итай и обратно называли остатки китайских оборонительных сооружений в Маньчжурии и на границе с Монголией – ивовым палисадом. Название произошло из – за строительного материала и метода строительства, когда из ивового прута плелись гигантские плетни а середка набивалась землей и камнями.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3758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Вокзал Шанхая</a:t>
            </a:r>
            <a:endParaRPr lang="ru-RU" dirty="0"/>
          </a:p>
        </p:txBody>
      </p:sp>
      <p:pic>
        <p:nvPicPr>
          <p:cNvPr id="52226" name="Picture 2" descr="C:\Users\1\Desktop\100NC1V1\20140218_2304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7488831" cy="4608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22543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Храм нефритового </a:t>
            </a:r>
            <a:r>
              <a:rPr lang="ru-RU" dirty="0"/>
              <a:t>Б</a:t>
            </a:r>
            <a:r>
              <a:rPr lang="ru-RU" dirty="0" smtClean="0"/>
              <a:t>удды</a:t>
            </a:r>
            <a:endParaRPr lang="ru-RU" dirty="0"/>
          </a:p>
        </p:txBody>
      </p:sp>
      <p:pic>
        <p:nvPicPr>
          <p:cNvPr id="55298" name="Picture 2" descr="C:\Users\1\Desktop\100NC1V1\20140219_001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491" y="2247900"/>
            <a:ext cx="5171017" cy="3878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28075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 descr="C:\Users\1\Desktop\100NC1V1\DSC_26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8738" y="-520700"/>
            <a:ext cx="11801476" cy="7900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30574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7586" name="Picture 2" descr="C:\Users\1\Desktop\100NC1V1\DSC_2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8738" y="-520700"/>
            <a:ext cx="11801476" cy="7900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92078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 descr="C:\Users\1\Desktop\100NC1V1\DSC_26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8738" y="-520700"/>
            <a:ext cx="11801476" cy="7900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36647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9874" name="Picture 2" descr="C:\Users\1\Desktop\100NC1V1\DSC_26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8738" y="-520700"/>
            <a:ext cx="11801476" cy="7900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90282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6018" name="Picture 2" descr="C:\Users\1\Desktop\100NC1V1\DSC_27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8738" y="-520700"/>
            <a:ext cx="11801476" cy="7900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74928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Бейджинг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err="1" smtClean="0"/>
              <a:t>Аэропорт.Шок</a:t>
            </a:r>
            <a:endParaRPr lang="ru-RU" dirty="0"/>
          </a:p>
        </p:txBody>
      </p:sp>
      <p:pic>
        <p:nvPicPr>
          <p:cNvPr id="4100" name="Picture 4" descr="C:\Users\1\Desktop\100NC1V1\20140216_1047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628800"/>
            <a:ext cx="7776864" cy="5040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932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626596"/>
          </a:xfrm>
        </p:spPr>
        <p:txBody>
          <a:bodyPr/>
          <a:lstStyle/>
          <a:p>
            <a:r>
              <a:rPr lang="ru-RU" dirty="0" smtClean="0"/>
              <a:t>Старые городские ворота</a:t>
            </a:r>
            <a:endParaRPr lang="ru-RU" dirty="0"/>
          </a:p>
        </p:txBody>
      </p:sp>
      <p:pic>
        <p:nvPicPr>
          <p:cNvPr id="13314" name="Picture 2" descr="C:\Users\1\Desktop\100NC1V1\DSC_19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776864" cy="4968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9345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554588"/>
          </a:xfrm>
        </p:spPr>
        <p:txBody>
          <a:bodyPr/>
          <a:lstStyle/>
          <a:p>
            <a:r>
              <a:rPr lang="ru-RU" dirty="0" err="1" smtClean="0"/>
              <a:t>Тяняньмин</a:t>
            </a:r>
            <a:r>
              <a:rPr lang="ru-RU" dirty="0" smtClean="0"/>
              <a:t>. Ворота Мао</a:t>
            </a:r>
            <a:endParaRPr lang="ru-RU" dirty="0"/>
          </a:p>
        </p:txBody>
      </p:sp>
      <p:pic>
        <p:nvPicPr>
          <p:cNvPr id="16386" name="Picture 2" descr="C:\Users\1\Desktop\100NC1V1\DSC_19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776864" cy="4968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920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698604"/>
          </a:xfrm>
        </p:spPr>
        <p:txBody>
          <a:bodyPr/>
          <a:lstStyle/>
          <a:p>
            <a:r>
              <a:rPr lang="ru-RU" dirty="0" smtClean="0"/>
              <a:t>Ворота дворца </a:t>
            </a:r>
            <a:r>
              <a:rPr lang="ru-RU" dirty="0" err="1"/>
              <a:t>Г</a:t>
            </a:r>
            <a:r>
              <a:rPr lang="ru-RU" dirty="0" err="1" smtClean="0"/>
              <a:t>угуна</a:t>
            </a:r>
            <a:endParaRPr lang="ru-RU" dirty="0"/>
          </a:p>
        </p:txBody>
      </p:sp>
      <p:pic>
        <p:nvPicPr>
          <p:cNvPr id="17410" name="Picture 2" descr="C:\Users\1\Desktop\100NC1V1\DSC_2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704856" cy="5112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6763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698604"/>
          </a:xfrm>
        </p:spPr>
        <p:txBody>
          <a:bodyPr/>
          <a:lstStyle/>
          <a:p>
            <a:r>
              <a:rPr lang="ru-RU" dirty="0" smtClean="0"/>
              <a:t>Первая площадь. Нефритовый мост.</a:t>
            </a:r>
            <a:endParaRPr lang="ru-RU" dirty="0"/>
          </a:p>
        </p:txBody>
      </p:sp>
      <p:pic>
        <p:nvPicPr>
          <p:cNvPr id="18434" name="Picture 2" descr="C:\Users\1\Desktop\100NC1V1\DSC_2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20888"/>
            <a:ext cx="6768752" cy="39604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8349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554588"/>
          </a:xfrm>
        </p:spPr>
        <p:txBody>
          <a:bodyPr/>
          <a:lstStyle/>
          <a:p>
            <a:r>
              <a:rPr lang="ru-RU" dirty="0" smtClean="0"/>
              <a:t>В никуда не спешит бронзовая мудрость</a:t>
            </a:r>
            <a:endParaRPr lang="ru-RU" dirty="0"/>
          </a:p>
        </p:txBody>
      </p:sp>
      <p:pic>
        <p:nvPicPr>
          <p:cNvPr id="25602" name="Picture 2" descr="C:\Users\1\Desktop\100NC1V1\DSC_2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704856" cy="4896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575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ru-RU" dirty="0" smtClean="0"/>
              <a:t>Приемный зал императора</a:t>
            </a:r>
            <a:endParaRPr lang="ru-RU" dirty="0"/>
          </a:p>
        </p:txBody>
      </p:sp>
      <p:pic>
        <p:nvPicPr>
          <p:cNvPr id="30722" name="Picture 2" descr="C:\Users\1\Desktop\100NC1V1\DSC_21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17440"/>
            <a:ext cx="7776864" cy="49239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8821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338</TotalTime>
  <Words>216</Words>
  <Application>Microsoft Office PowerPoint</Application>
  <PresentationFormat>Экран (4:3)</PresentationFormat>
  <Paragraphs>24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Твердый переплет</vt:lpstr>
      <vt:lpstr>Ивовый палисад в 2014 г </vt:lpstr>
      <vt:lpstr>Слайд 2</vt:lpstr>
      <vt:lpstr>Бейджинг. Аэропорт.Шок</vt:lpstr>
      <vt:lpstr>Старые городские ворота</vt:lpstr>
      <vt:lpstr>Тяняньмин. Ворота Мао</vt:lpstr>
      <vt:lpstr>Ворота дворца Гугуна</vt:lpstr>
      <vt:lpstr>Первая площадь. Нефритовый мост.</vt:lpstr>
      <vt:lpstr>В никуда не спешит бронзовая мудрость</vt:lpstr>
      <vt:lpstr>Приемный зал императора</vt:lpstr>
      <vt:lpstr>Беседка в саду</vt:lpstr>
      <vt:lpstr>И ПАГОДА –ОБИТЕЛЬ СНОВ</vt:lpstr>
      <vt:lpstr>УЛОЧКИ САРОГО ПЕКИНА</vt:lpstr>
      <vt:lpstr>НЕФРИТОВЫЕ КОНИ</vt:lpstr>
      <vt:lpstr>ЗЕЛЕНЫЙ ОРЕЛ</vt:lpstr>
      <vt:lpstr>Желтый корабль</vt:lpstr>
      <vt:lpstr>Начало великой стены</vt:lpstr>
      <vt:lpstr>Слайд 17</vt:lpstr>
      <vt:lpstr>Слайд 18</vt:lpstr>
      <vt:lpstr>Два первых насыщенных дня в Пекине прошли</vt:lpstr>
      <vt:lpstr>Вокзал Шанхая</vt:lpstr>
      <vt:lpstr>Храм нефритового Будды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Ивовый палисад в 2014 г </dc:title>
  <dc:creator>1</dc:creator>
  <cp:lastModifiedBy>user</cp:lastModifiedBy>
  <cp:revision>42</cp:revision>
  <dcterms:created xsi:type="dcterms:W3CDTF">2014-03-15T11:26:42Z</dcterms:created>
  <dcterms:modified xsi:type="dcterms:W3CDTF">2019-03-11T01:31:04Z</dcterms:modified>
</cp:coreProperties>
</file>