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7" r:id="rId5"/>
    <p:sldId id="265" r:id="rId6"/>
    <p:sldId id="266" r:id="rId7"/>
    <p:sldId id="263" r:id="rId8"/>
    <p:sldId id="264" r:id="rId9"/>
    <p:sldId id="261" r:id="rId10"/>
    <p:sldId id="262" r:id="rId11"/>
    <p:sldId id="257" r:id="rId12"/>
    <p:sldId id="258" r:id="rId13"/>
    <p:sldId id="259" r:id="rId14"/>
    <p:sldId id="260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3C07-EEE1-4A82-AA84-F9A32B4A2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FFA635-0202-4F3C-B75D-B7F9681B5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C811D-3FB0-4AA4-B127-EA28D312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0966A-0CFA-45FF-BAAD-34B230FF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60FA9-2505-45A4-8111-63CAE68C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12A2B-698B-4422-9165-4A6F700B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735978-06AC-4D01-9FED-EE02CC7BC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87BB61-79FC-46F1-B1C8-01B238CE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9A421-EAD0-4E4B-BDF7-D8265AFF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27797A-12A0-494E-98A2-5DF7B878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3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EE2B8-0975-44AC-B1CD-ACF3A813D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4EE043-7BDE-4327-A5A6-AA802B757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E745C-E157-4EA8-9B68-DBE291F7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D3BCD-697F-4E67-9D3F-C9B0EA30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3051B-AE3C-499C-8965-C9B09A07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3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43506-4279-4500-B799-E24B6C54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FB7FC-139E-450A-A400-0DDE882E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8EA63-4385-4DA1-899A-DE094728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27BE4-707B-49BE-8B4D-E4081E21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CA7FEE-9793-428A-96DD-4DBD6655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7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13BB8-3537-444C-924C-84E0F063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82B9A-FE1A-4A32-8C3D-6D959140A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DF278D-26CE-4B25-BCDF-0DCB1F37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7BEA9-B9CF-4AD8-9B73-73DAD398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26AD5-7603-4AB4-9097-FBD7B56D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0361D-82A6-4188-839F-BC7173C2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7083E-3E02-4AA6-A5F6-56C06E046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B7F842-0965-46B1-9BD8-DE75CD03D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41A5E-24B3-4761-A2B5-9E2768A7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C4BC1-7DBE-45B5-AFC0-5E9C9101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B1F444-41FB-4FB7-828D-3B98B921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4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67357-C602-47CF-888B-FE9A3F22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365C1-E72F-4EB4-A7A2-CBC5E5E6C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8D91AA-2FB9-4FC4-A8FF-B4E164AF4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09CEDF-55ED-4FED-A6C3-51FC3C691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2B420F-64B8-4BB2-93C6-F2F4E1B61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583F99-2DD1-4AF9-A50E-7F5F645A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CCFBE5-F441-4523-974B-BAF51341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1A6D9E-62A3-4042-9242-BDF00BC3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0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53AA9-9D49-4563-A5CB-C6F720D3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E11D14-F535-4F51-9612-1A44D8B0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CF3C04-4735-481B-B11E-4FF3296D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6C981B-B2CE-4936-9EFE-62DE898B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8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1425FA-2FEE-44EA-87B0-24C4E82B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85CA1F-07CE-4D8F-90A9-AA918DA2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81BEBA-FC59-4C6B-B91F-4C377658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7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E3EA2-EB18-406D-95F2-8FA0861B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32BAC-9378-4AD7-BCA6-A3DAEF732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62163-7746-4BC6-9E7A-5CBA233A1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7C7C9-6E6F-4D5B-966E-74C0F2DC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870DB4-00F9-493B-B1F7-792E99BB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772AC-A4FB-4764-ADB8-EA9F082E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4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F7301-D4C8-4D1C-BC45-F1D70BC4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F34D27-4AB1-4C09-BE9C-B84875CB2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970AB-0652-47F1-A15A-F5D9773ED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0822A-BF8F-4392-AFA7-C3FB2D3D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619B2-DF88-47D0-BDC5-2D8773F1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515739-400C-46E0-B01C-6474D0A4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63D28-617F-4A0C-8F60-FB15E05A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AC6EE-57DE-48B7-88F1-5638933B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A7B91-A875-4DCC-8DF4-1E733703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21A4-667C-45CB-BB30-2817A4FF243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8CE24-7307-4F73-8FDF-26CF27AE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6CC0F-426A-40D5-85B6-05B946A1C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5521-DC49-4B5E-8462-946C5C66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2290A-AC53-49BA-979D-9551C8BF2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422" y="408373"/>
            <a:ext cx="5859087" cy="1526959"/>
          </a:xfrm>
        </p:spPr>
        <p:txBody>
          <a:bodyPr>
            <a:normAutofit fontScale="90000"/>
          </a:bodyPr>
          <a:lstStyle/>
          <a:p>
            <a:r>
              <a:rPr lang="ru-RU" dirty="0"/>
              <a:t>О чем будем говорить на уроке?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5F6240-C98C-42BC-8B10-EE5769ECA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88F2BB-1A50-4569-81D8-9643069D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2" y="495778"/>
            <a:ext cx="5631967" cy="42005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D3CCC-C7D8-4BD0-B6DC-D7EC2D9C9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91"/>
          <a:stretch/>
        </p:blipFill>
        <p:spPr>
          <a:xfrm>
            <a:off x="5686614" y="2351596"/>
            <a:ext cx="6085175" cy="42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1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77DE7-6D43-461B-845E-B210C713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C349BD-2B09-497B-8951-C012C619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" y="189298"/>
            <a:ext cx="11842812" cy="6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3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9E81D-EF90-45EC-AFE1-E53A12F6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365125"/>
            <a:ext cx="11745157" cy="504887"/>
          </a:xfrm>
        </p:spPr>
        <p:txBody>
          <a:bodyPr>
            <a:normAutofit fontScale="90000"/>
          </a:bodyPr>
          <a:lstStyle/>
          <a:p>
            <a:r>
              <a:rPr lang="ru-RU" dirty="0"/>
              <a:t>Встреча Александра </a:t>
            </a:r>
            <a:r>
              <a:rPr lang="en-US" dirty="0"/>
              <a:t>I </a:t>
            </a:r>
            <a:r>
              <a:rPr lang="ru-RU" dirty="0"/>
              <a:t>и Наполеона в Тильзите 1807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4D23A1-D328-4D62-A49C-094EC2D74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05" y="843534"/>
            <a:ext cx="10159522" cy="57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5DA1B-0045-4E13-9E0F-69CC2311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365125"/>
            <a:ext cx="11105225" cy="1277244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Великого герцогства Варшавского</a:t>
            </a:r>
            <a:br>
              <a:rPr lang="ru-RU" dirty="0"/>
            </a:br>
            <a:r>
              <a:rPr lang="ru-RU" dirty="0"/>
              <a:t>Россия и Пруссия присоединились к континентальной блокаде Англии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F01CAC-4BAB-47A6-9993-0E6DD9D3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65" y="1836799"/>
            <a:ext cx="47625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7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2CE53-87E3-4B32-B330-9880545B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19" y="391759"/>
            <a:ext cx="11869445" cy="47825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1807 и 1808 - вторжение Наполеона в Португалию и Испанию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ABDCF-B392-4CE2-AD19-991190EAB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7"/>
          <a:stretch/>
        </p:blipFill>
        <p:spPr>
          <a:xfrm>
            <a:off x="685060" y="1118586"/>
            <a:ext cx="10953565" cy="56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59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AA1ED-BC9E-420A-BBCA-98EF24E2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365126"/>
            <a:ext cx="11816179" cy="407232"/>
          </a:xfrm>
        </p:spPr>
        <p:txBody>
          <a:bodyPr>
            <a:normAutofit fontScale="90000"/>
          </a:bodyPr>
          <a:lstStyle/>
          <a:p>
            <a:r>
              <a:rPr lang="ru-RU" dirty="0"/>
              <a:t>Жозеф – ставленник Наполеона на Испанский престол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7AE3E5-5646-4493-A988-39A648F96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4" y="772358"/>
            <a:ext cx="4540314" cy="59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EC676-60EC-43CE-B8F8-88B979E7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136" y="365126"/>
            <a:ext cx="8823664" cy="50488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Кодекс Наполеона 1804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7BAB3-DC40-47CA-9F3B-54076860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06" y="1015060"/>
            <a:ext cx="7561279" cy="56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0E623-349E-434E-A051-CAA8CE1F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4" y="200364"/>
            <a:ext cx="9844596" cy="678526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Наполеоновская империя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CCCA6-0DC0-43DC-9554-4D2AB6D16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8C27AA-FE70-4DD4-BA68-02C7CAF80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28" y="878890"/>
            <a:ext cx="9211323" cy="57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85814-5714-4DAA-8E08-DB2752D2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56E73-0A59-4921-A6E1-8BB99C03F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CA38C-6471-4267-BF6F-5C454829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68" y="365125"/>
            <a:ext cx="10090953" cy="63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5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557F2-3BE5-4C81-8735-341E58A7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365125"/>
            <a:ext cx="11194002" cy="5403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Египетский поход Наполеона 1798—1801 гг.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F3CB41-C622-42A3-945E-49DA8975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90" y="1269783"/>
            <a:ext cx="6092889" cy="491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EF96AB-C733-4CE3-B979-290D190D8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848" y="1269784"/>
            <a:ext cx="5296029" cy="49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F9741-B4B4-4A51-A1E5-02A0D53E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1982"/>
          </a:xfrm>
        </p:spPr>
        <p:txBody>
          <a:bodyPr/>
          <a:lstStyle/>
          <a:p>
            <a:r>
              <a:rPr lang="ru-RU" dirty="0"/>
              <a:t>3 антифранцузская коалиция  1805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Россия</a:t>
            </a:r>
            <a:br>
              <a:rPr lang="ru-RU" dirty="0"/>
            </a:br>
            <a:r>
              <a:rPr lang="ru-RU" dirty="0"/>
              <a:t>Австрия</a:t>
            </a:r>
            <a:br>
              <a:rPr lang="ru-RU" dirty="0"/>
            </a:br>
            <a:r>
              <a:rPr lang="ru-RU" dirty="0"/>
              <a:t>Англия</a:t>
            </a:r>
            <a:br>
              <a:rPr lang="ru-RU" dirty="0"/>
            </a:br>
            <a:r>
              <a:rPr lang="ru-RU" dirty="0"/>
              <a:t>Неаполитанское королевство</a:t>
            </a:r>
          </a:p>
        </p:txBody>
      </p:sp>
    </p:spTree>
    <p:extLst>
      <p:ext uri="{BB962C8B-B14F-4D97-AF65-F5344CB8AC3E}">
        <p14:creationId xmlns:p14="http://schemas.microsoft.com/office/powerpoint/2010/main" val="64898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9F8DE-CA33-4494-B196-409D7883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9919" cy="664685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Горацио Нельсон 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1805 г. сражение у м</a:t>
            </a:r>
            <a:r>
              <a:rPr lang="ru-RU" dirty="0"/>
              <a:t>. Трафальгар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FD941-3C6B-4841-807C-E02CE90D6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5" y="1029810"/>
            <a:ext cx="4777733" cy="57571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14A243-CD65-4DB3-AF63-37B51508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012" y="1382003"/>
            <a:ext cx="6596107" cy="43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9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E8BEB-2158-4924-A761-A26DB9B4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85357-EE9E-4181-B104-3EF8C8142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988D3C-87A3-4CE8-BC10-D1079AEB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62" y="0"/>
            <a:ext cx="7264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1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D949C-3473-4544-9218-46EAA9F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CE8D8-4397-40C3-8884-F17D190A9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F4AD01-370E-4FBD-A2DA-B13CE08D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4" y="365125"/>
            <a:ext cx="11430000" cy="64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52147-603C-4441-AD4C-EE588BF4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1658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антифранцузская коалиция 1806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Пруссия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Швеция</a:t>
            </a:r>
          </a:p>
        </p:txBody>
      </p:sp>
    </p:spTree>
    <p:extLst>
      <p:ext uri="{BB962C8B-B14F-4D97-AF65-F5344CB8AC3E}">
        <p14:creationId xmlns:p14="http://schemas.microsoft.com/office/powerpoint/2010/main" val="3343988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63</Words>
  <Application>Microsoft Office PowerPoint</Application>
  <PresentationFormat>Широкоэкранный</PresentationFormat>
  <Paragraphs>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О чем будем говорить на уроке?</vt:lpstr>
      <vt:lpstr>Наполеоновская империя</vt:lpstr>
      <vt:lpstr>Презентация PowerPoint</vt:lpstr>
      <vt:lpstr> Египетский поход Наполеона 1798—1801 гг.</vt:lpstr>
      <vt:lpstr>3 антифранцузская коалиция  1805  Россия Австрия Англия Неаполитанское королевство</vt:lpstr>
      <vt:lpstr>Горацио Нельсон        1805 г. сражение у м. Трафальгар</vt:lpstr>
      <vt:lpstr>Презентация PowerPoint</vt:lpstr>
      <vt:lpstr>Презентация PowerPoint</vt:lpstr>
      <vt:lpstr>4 антифранцузская коалиция 1806  Россия Пруссия Англия Швеция</vt:lpstr>
      <vt:lpstr>Презентация PowerPoint</vt:lpstr>
      <vt:lpstr>Встреча Александра I и Наполеона в Тильзите 1807 г.</vt:lpstr>
      <vt:lpstr>Создание Великого герцогства Варшавского Россия и Пруссия присоединились к континентальной блокаде Англии</vt:lpstr>
      <vt:lpstr>1807 и 1808 - вторжение Наполеона в Португалию и Испанию</vt:lpstr>
      <vt:lpstr>Жозеф – ставленник Наполеона на Испанский престол</vt:lpstr>
      <vt:lpstr>Кодекс Наполеона 1804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8</cp:revision>
  <dcterms:created xsi:type="dcterms:W3CDTF">2018-10-07T10:41:41Z</dcterms:created>
  <dcterms:modified xsi:type="dcterms:W3CDTF">2019-01-31T16:05:35Z</dcterms:modified>
</cp:coreProperties>
</file>