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26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22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636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95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490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8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34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9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4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4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0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25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2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6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3B6456-AB71-4A47-B398-F1BA24CC88B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59A345-0B01-4299-B73A-423FA363D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43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69679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КАЧЕСТВО. СТАНДАРТ.РЕЗУЛЬТАТ.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472744"/>
            <a:ext cx="6400800" cy="3940935"/>
          </a:xfrm>
        </p:spPr>
        <p:txBody>
          <a:bodyPr>
            <a:normAutofit fontScale="77500" lnSpcReduction="20000"/>
          </a:bodyPr>
          <a:lstStyle/>
          <a:p>
            <a:r>
              <a:rPr lang="ru-RU" sz="29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</a:t>
            </a:r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9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Бичевина</a:t>
            </a:r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  Владимировна</a:t>
            </a:r>
          </a:p>
          <a:p>
            <a:r>
              <a:rPr lang="ru-RU" sz="29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лаборатория</a:t>
            </a:r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Банзарова Д.Д.</a:t>
            </a:r>
          </a:p>
          <a:p>
            <a:r>
              <a:rPr lang="ru-RU" sz="29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Гунзынова</a:t>
            </a:r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О.Д.</a:t>
            </a:r>
          </a:p>
          <a:p>
            <a:r>
              <a:rPr lang="ru-RU" sz="29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Иваночко</a:t>
            </a:r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</a:t>
            </a:r>
          </a:p>
          <a:p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Рябушкина О.В.</a:t>
            </a:r>
          </a:p>
          <a:p>
            <a:r>
              <a:rPr lang="ru-RU" sz="29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Матафонова</a:t>
            </a:r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А.С.</a:t>
            </a:r>
          </a:p>
          <a:p>
            <a:r>
              <a:rPr lang="ru-RU" sz="29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Буинова</a:t>
            </a:r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Э.А.</a:t>
            </a:r>
          </a:p>
          <a:p>
            <a:r>
              <a:rPr lang="ru-RU" sz="29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Кречетова Н.Н.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9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63640"/>
            <a:ext cx="8534400" cy="439169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Задачи проекта: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1. продолжить повышать профессиональное мастерство педагогов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2. создать необходимые условия для организации методического и информационного обеспечения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3. создать условия для сотрудничества и коммуникации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33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60608"/>
            <a:ext cx="8534400" cy="56337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Ожидаемые Результаты: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solidFill>
                  <a:srgbClr val="002060"/>
                </a:solidFill>
              </a:rPr>
              <a:t>- совершенствование профессионализма педагогов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- организация методического и информационного обеспечения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- повышение внутренней мотивации педагогов (посещение семинаров городского уровня, участие в профессиональных конкурсах )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584102"/>
            <a:ext cx="8534400" cy="4410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План мероприятий по реализации проекта.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1.Семинары с привлечением специалистов </a:t>
            </a:r>
            <a:r>
              <a:rPr lang="ru-RU" sz="3100" b="1" dirty="0" err="1" smtClean="0">
                <a:solidFill>
                  <a:schemeClr val="bg1"/>
                </a:solidFill>
              </a:rPr>
              <a:t>бриоп</a:t>
            </a: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2. приобретение методической литературы, видеотеки. Обеспечение технического оснащения и интернета для каждого кабинета</a:t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3. изучение опыта коллег 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493950"/>
            <a:ext cx="8534400" cy="4069723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Риски: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- загруженность педагогов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- слабое техническое оснащение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8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815922"/>
            <a:ext cx="8534400" cy="415272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Организации – партнеры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бриоп</a:t>
            </a:r>
            <a:r>
              <a:rPr lang="ru-RU" b="1" dirty="0" smtClean="0">
                <a:solidFill>
                  <a:schemeClr val="bg1"/>
                </a:solidFill>
              </a:rPr>
              <a:t> и школы города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</TotalTime>
  <Words>51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Сектор</vt:lpstr>
      <vt:lpstr>КАЧЕСТВО. СТАНДАРТ.РЕЗУЛЬТАТ.</vt:lpstr>
      <vt:lpstr>Задачи проекта: 1. продолжить повышать профессиональное мастерство педагогов 2. создать необходимые условия для организации методического и информационного обеспечения 3. создать условия для сотрудничества и коммуникации  </vt:lpstr>
      <vt:lpstr>Ожидаемые Результаты:  - совершенствование профессионализма педагогов - организация методического и информационного обеспечения - повышение внутренней мотивации педагогов (посещение семинаров городского уровня, участие в профессиональных конкурсах )</vt:lpstr>
      <vt:lpstr>План мероприятий по реализации проекта. 1.Семинары с привлечением специалистов бриоп 2. приобретение методической литературы, видеотеки. Обеспечение технического оснащения и интернета для каждого кабинета 3. изучение опыта коллег   </vt:lpstr>
      <vt:lpstr>Риски:  - загруженность педагогов - слабое техническое оснащение </vt:lpstr>
      <vt:lpstr>Организации – партнеры:   бриоп и школы города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КАЧЕСТВО. СТАНДАРТ.РЕЗУЛЬТАТ.</dc:title>
  <dc:creator>user</dc:creator>
  <cp:lastModifiedBy>user</cp:lastModifiedBy>
  <cp:revision>6</cp:revision>
  <dcterms:created xsi:type="dcterms:W3CDTF">2018-08-29T03:26:36Z</dcterms:created>
  <dcterms:modified xsi:type="dcterms:W3CDTF">2018-08-29T04:25:22Z</dcterms:modified>
</cp:coreProperties>
</file>