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1D4B-9E8E-4B1B-87A2-9A771F56CFBB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BBC5-6694-473A-ACAC-D9833DC354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1D4B-9E8E-4B1B-87A2-9A771F56CFBB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BBC5-6694-473A-ACAC-D9833DC354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1D4B-9E8E-4B1B-87A2-9A771F56CFBB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BBC5-6694-473A-ACAC-D9833DC354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1D4B-9E8E-4B1B-87A2-9A771F56CFBB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BBC5-6694-473A-ACAC-D9833DC354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1D4B-9E8E-4B1B-87A2-9A771F56CFBB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BBC5-6694-473A-ACAC-D9833DC354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1D4B-9E8E-4B1B-87A2-9A771F56CFBB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BBC5-6694-473A-ACAC-D9833DC354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1D4B-9E8E-4B1B-87A2-9A771F56CFBB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BBC5-6694-473A-ACAC-D9833DC354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1D4B-9E8E-4B1B-87A2-9A771F56CFBB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BBC5-6694-473A-ACAC-D9833DC354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1D4B-9E8E-4B1B-87A2-9A771F56CFBB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BBC5-6694-473A-ACAC-D9833DC354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1D4B-9E8E-4B1B-87A2-9A771F56CFBB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BBC5-6694-473A-ACAC-D9833DC354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1D4B-9E8E-4B1B-87A2-9A771F56CFBB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BBC5-6694-473A-ACAC-D9833DC354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A1D4B-9E8E-4B1B-87A2-9A771F56CFBB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9BBC5-6694-473A-ACAC-D9833DC3547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643050"/>
            <a:ext cx="7858180" cy="285752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«Человек образованный – тот, кто знает, где найти то, чего он не знает».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Зиммель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1266" name="AutoShape 2" descr="http://gagarinskiymedia.ru/upload/medialibrary/a74/a74a3472ac334b20f640f79ca26704f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Работа в группе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D:\Documents and Settings\Administrator\Desktop\пд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643049"/>
            <a:ext cx="6143668" cy="49886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500043"/>
            <a:ext cx="8243918" cy="642941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Варианты комплектования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групп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1142984"/>
            <a:ext cx="6772300" cy="4495816"/>
          </a:xfrm>
        </p:spPr>
        <p:txBody>
          <a:bodyPr>
            <a:normAutofit/>
          </a:bodyPr>
          <a:lstStyle/>
          <a:p>
            <a:pPr algn="l"/>
            <a:r>
              <a:rPr lang="ru-RU" dirty="0">
                <a:latin typeface="Times New Roman" pitchFamily="18" charset="0"/>
                <a:cs typeface="Times New Roman" pitchFamily="18" charset="0"/>
              </a:rPr>
              <a:t>1. По желанию.</a:t>
            </a:r>
          </a:p>
          <a:p>
            <a:pPr algn="l"/>
            <a:r>
              <a:rPr lang="ru-RU" dirty="0">
                <a:latin typeface="Times New Roman" pitchFamily="18" charset="0"/>
                <a:cs typeface="Times New Roman" pitchFamily="18" charset="0"/>
              </a:rPr>
              <a:t>2. Случайным образом.</a:t>
            </a:r>
          </a:p>
          <a:p>
            <a:pPr algn="l"/>
            <a:r>
              <a:rPr lang="ru-RU" dirty="0">
                <a:latin typeface="Times New Roman" pitchFamily="18" charset="0"/>
                <a:cs typeface="Times New Roman" pitchFamily="18" charset="0"/>
              </a:rPr>
              <a:t>3. По определенному признаку.</a:t>
            </a:r>
          </a:p>
          <a:p>
            <a:pPr algn="l"/>
            <a:r>
              <a:rPr lang="ru-RU" dirty="0">
                <a:latin typeface="Times New Roman" pitchFamily="18" charset="0"/>
                <a:cs typeface="Times New Roman" pitchFamily="18" charset="0"/>
              </a:rPr>
              <a:t>5. По выбору педагога.</a:t>
            </a:r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8001056" cy="7143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Приемы работы в группах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357298"/>
            <a:ext cx="6400800" cy="4281502"/>
          </a:xfrm>
        </p:spPr>
        <p:txBody>
          <a:bodyPr/>
          <a:lstStyle/>
          <a:p>
            <a:r>
              <a:rPr lang="ru-RU" dirty="0" smtClean="0"/>
              <a:t>Мозговой штурм</a:t>
            </a:r>
          </a:p>
          <a:p>
            <a:endParaRPr lang="ru-RU" dirty="0"/>
          </a:p>
        </p:txBody>
      </p:sp>
      <p:pic>
        <p:nvPicPr>
          <p:cNvPr id="5" name="Picture 3" descr="D:\Documents and Settings\Administrator\Desktop\пд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428736"/>
            <a:ext cx="6310330" cy="48577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785817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Пазл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D:\Documents and Settings\Administrator\Desktop\пд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714488"/>
            <a:ext cx="4857784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357167"/>
            <a:ext cx="8715436" cy="114300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Плюсы и минусы групповой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142984"/>
            <a:ext cx="8786874" cy="535785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9600" b="1" u="sng" dirty="0" smtClean="0">
                <a:latin typeface="Times New Roman" pitchFamily="18" charset="0"/>
                <a:cs typeface="Times New Roman" pitchFamily="18" charset="0"/>
              </a:rPr>
              <a:t>Плюсы</a:t>
            </a:r>
            <a:endParaRPr lang="ru-RU" sz="9600" u="sng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Повышается учебная и познавательная мотивация.</a:t>
            </a:r>
          </a:p>
          <a:p>
            <a:pPr algn="l"/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Снижается уровень тревожности учащихся, страха оказаться неуспешным, некомпетентным в решении каких-то задач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Улучшается психологический климат в классе.</a:t>
            </a:r>
          </a:p>
          <a:p>
            <a:pPr algn="l"/>
            <a:r>
              <a:rPr lang="ru-RU" sz="9600" b="1" u="sng" dirty="0" smtClean="0">
                <a:latin typeface="Times New Roman" pitchFamily="18" charset="0"/>
                <a:cs typeface="Times New Roman" pitchFamily="18" charset="0"/>
              </a:rPr>
              <a:t>Минусы</a:t>
            </a:r>
            <a:endParaRPr lang="ru-RU" sz="9600" u="sng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групповой работы требует от учителя особых умений, затрат усилий.</a:t>
            </a:r>
          </a:p>
          <a:p>
            <a:pPr algn="l"/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При непродуманном комплектовании групп некоторые ученики могут пользоваться результатами труда более сильных одноклассников.</a:t>
            </a:r>
          </a:p>
          <a:p>
            <a:pPr algn="l"/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Разделение на группы может проходить непросто, даже драматично.</a:t>
            </a:r>
          </a:p>
          <a:p>
            <a:pPr algn="l"/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В классе всегда найдутся дети, желающие работать в одиночестве. Им надо создать условия для этого. Это дополнительные сложности для учителя.</a:t>
            </a:r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153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Работа в группе</vt:lpstr>
      <vt:lpstr>Варианты комплектования групп </vt:lpstr>
      <vt:lpstr>Приемы работы в группах</vt:lpstr>
      <vt:lpstr>Прием «Пазл»</vt:lpstr>
      <vt:lpstr>Плюсы и минусы групповой работы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 Леонидовна</dc:creator>
  <cp:lastModifiedBy>Ирина Леонидовна</cp:lastModifiedBy>
  <cp:revision>4</cp:revision>
  <dcterms:created xsi:type="dcterms:W3CDTF">2017-04-13T15:31:12Z</dcterms:created>
  <dcterms:modified xsi:type="dcterms:W3CDTF">2017-04-13T16:06:53Z</dcterms:modified>
</cp:coreProperties>
</file>