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71" r:id="rId10"/>
    <p:sldId id="263" r:id="rId11"/>
    <p:sldId id="265" r:id="rId12"/>
    <p:sldId id="266" r:id="rId13"/>
    <p:sldId id="268" r:id="rId14"/>
    <p:sldId id="269" r:id="rId15"/>
    <p:sldId id="270" r:id="rId16"/>
  </p:sldIdLst>
  <p:sldSz cx="9144000" cy="6858000" type="screen4x3"/>
  <p:notesSz cx="6858000" cy="9947275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838200"/>
            <a:ext cx="6400800" cy="5334000"/>
          </a:xfrm>
        </p:spPr>
        <p:txBody>
          <a:bodyPr>
            <a:normAutofit/>
          </a:bodyPr>
          <a:lstStyle/>
          <a:p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Урок русского языка во 2 классе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теме: « Обучающее сочинение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 картине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С.А.Тутунова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 Зима пришла. Детство».»</a:t>
            </a: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ользователь\Desktop\сочинение зима\картина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4312369" cy="33575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Чему удивлен он?</a:t>
            </a:r>
          </a:p>
          <a:p>
            <a:pPr>
              <a:buNone/>
            </a:pPr>
            <a:r>
              <a:rPr lang="ru-RU" dirty="0" smtClean="0"/>
              <a:t>                  Что мальчик видел вчера во дворе ?</a:t>
            </a:r>
          </a:p>
          <a:p>
            <a:pPr>
              <a:buNone/>
            </a:pPr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4857752" y="1285860"/>
            <a:ext cx="3786214" cy="23574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сне</a:t>
            </a:r>
            <a:r>
              <a:rPr lang="ru-RU" sz="2800" dirty="0" smtClean="0">
                <a:solidFill>
                  <a:srgbClr val="FF0000"/>
                </a:solidFill>
              </a:rPr>
              <a:t>г</a:t>
            </a:r>
            <a:r>
              <a:rPr lang="ru-RU" sz="2800" dirty="0" smtClean="0">
                <a:solidFill>
                  <a:schemeClr val="tx1"/>
                </a:solidFill>
              </a:rPr>
              <a:t>,вып</a:t>
            </a:r>
            <a:r>
              <a:rPr lang="ru-RU" sz="2800" dirty="0" smtClean="0">
                <a:solidFill>
                  <a:srgbClr val="FF0000"/>
                </a:solidFill>
              </a:rPr>
              <a:t>а</a:t>
            </a:r>
            <a:r>
              <a:rPr lang="ru-RU" sz="2800" dirty="0" smtClean="0">
                <a:solidFill>
                  <a:schemeClr val="tx1"/>
                </a:solidFill>
              </a:rPr>
              <a:t>л,</a:t>
            </a:r>
            <a:r>
              <a:rPr lang="ru-RU" sz="2800" dirty="0" smtClean="0"/>
              <a:t>первый,</a:t>
            </a:r>
          </a:p>
          <a:p>
            <a:pPr algn="ctr"/>
            <a:r>
              <a:rPr lang="ru-RU" sz="2800" dirty="0" smtClean="0"/>
              <a:t>вч</a:t>
            </a:r>
            <a:r>
              <a:rPr lang="ru-RU" sz="2800" dirty="0" smtClean="0">
                <a:solidFill>
                  <a:srgbClr val="FF0000"/>
                </a:solidFill>
              </a:rPr>
              <a:t>е</a:t>
            </a:r>
            <a:r>
              <a:rPr lang="ru-RU" sz="2800" dirty="0" smtClean="0"/>
              <a:t>ра,двор,н</a:t>
            </a:r>
            <a:r>
              <a:rPr lang="ru-RU" sz="2800" dirty="0" smtClean="0">
                <a:solidFill>
                  <a:srgbClr val="FF0000"/>
                </a:solidFill>
              </a:rPr>
              <a:t>е</a:t>
            </a:r>
            <a:r>
              <a:rPr lang="ru-RU" sz="2800" dirty="0" smtClean="0"/>
              <a:t>взра</a:t>
            </a:r>
            <a:r>
              <a:rPr lang="ru-RU" sz="2800" dirty="0" smtClean="0">
                <a:solidFill>
                  <a:srgbClr val="FF0000"/>
                </a:solidFill>
              </a:rPr>
              <a:t>чн</a:t>
            </a:r>
            <a:r>
              <a:rPr lang="ru-RU" sz="2800" dirty="0" smtClean="0"/>
              <a:t>о,</a:t>
            </a:r>
          </a:p>
          <a:p>
            <a:pPr algn="ctr"/>
            <a:r>
              <a:rPr lang="ru-RU" sz="2800" dirty="0" smtClean="0"/>
              <a:t>ещ</a:t>
            </a:r>
            <a:r>
              <a:rPr lang="ru-RU" sz="2800" dirty="0" smtClean="0">
                <a:solidFill>
                  <a:srgbClr val="FF0000"/>
                </a:solidFill>
              </a:rPr>
              <a:t>ё</a:t>
            </a:r>
            <a:r>
              <a:rPr lang="ru-RU" sz="2800" dirty="0" smtClean="0"/>
              <a:t>, темно-чёрн</a:t>
            </a:r>
            <a:r>
              <a:rPr lang="ru-RU" sz="2800" dirty="0" smtClean="0">
                <a:solidFill>
                  <a:srgbClr val="FF0000"/>
                </a:solidFill>
              </a:rPr>
              <a:t>ого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29058" y="4000504"/>
            <a:ext cx="4214842" cy="5715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Выпал первый снег.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57422" y="5143512"/>
            <a:ext cx="6286544" cy="8572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Ещё вчера двор был невзрачного темно-черного цвета.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714752"/>
            <a:ext cx="8115328" cy="241141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Как изменил снег вид из окна?</a:t>
            </a:r>
            <a:endParaRPr lang="ru-RU" dirty="0"/>
          </a:p>
        </p:txBody>
      </p:sp>
      <p:pic>
        <p:nvPicPr>
          <p:cNvPr id="5" name="Picture 2" descr="C:\Users\Пользователь\Desktop\сочинение зима\картина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4314305" cy="33583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4714876" y="1071546"/>
            <a:ext cx="3643338" cy="2500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п</a:t>
            </a:r>
            <a:r>
              <a:rPr lang="ru-RU" sz="2800" dirty="0" smtClean="0">
                <a:solidFill>
                  <a:srgbClr val="FF0000"/>
                </a:solidFill>
              </a:rPr>
              <a:t>о</a:t>
            </a:r>
            <a:r>
              <a:rPr lang="ru-RU" sz="2800" dirty="0" smtClean="0"/>
              <a:t>хож на, двор, се</a:t>
            </a:r>
            <a:r>
              <a:rPr lang="ru-RU" sz="2800" dirty="0" smtClean="0">
                <a:solidFill>
                  <a:srgbClr val="FF0000"/>
                </a:solidFill>
              </a:rPr>
              <a:t>г</a:t>
            </a:r>
            <a:r>
              <a:rPr lang="ru-RU" sz="2800" dirty="0" smtClean="0"/>
              <a:t>одня, пл</a:t>
            </a:r>
            <a:r>
              <a:rPr lang="ru-RU" sz="2800" dirty="0" smtClean="0">
                <a:solidFill>
                  <a:srgbClr val="FF0000"/>
                </a:solidFill>
              </a:rPr>
              <a:t>а</a:t>
            </a:r>
            <a:r>
              <a:rPr lang="ru-RU" sz="2800" dirty="0" smtClean="0"/>
              <a:t>ток, б</a:t>
            </a:r>
            <a:r>
              <a:rPr lang="ru-RU" sz="2800" dirty="0" smtClean="0">
                <a:solidFill>
                  <a:srgbClr val="FF0000"/>
                </a:solidFill>
              </a:rPr>
              <a:t>е</a:t>
            </a:r>
            <a:r>
              <a:rPr lang="ru-RU" sz="2800" dirty="0" smtClean="0"/>
              <a:t>лосне</a:t>
            </a:r>
            <a:r>
              <a:rPr lang="ru-RU" sz="2800" dirty="0" smtClean="0">
                <a:solidFill>
                  <a:srgbClr val="FF0000"/>
                </a:solidFill>
              </a:rPr>
              <a:t>ж</a:t>
            </a:r>
            <a:r>
              <a:rPr lang="ru-RU" sz="2800" dirty="0" smtClean="0"/>
              <a:t>ный, пуховый, эт</a:t>
            </a:r>
            <a:r>
              <a:rPr lang="ru-RU" sz="2800" dirty="0" smtClean="0">
                <a:solidFill>
                  <a:srgbClr val="FF0000"/>
                </a:solidFill>
              </a:rPr>
              <a:t>о</a:t>
            </a:r>
            <a:r>
              <a:rPr lang="ru-RU" sz="2800" dirty="0" smtClean="0"/>
              <a:t>т же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57422" y="4286256"/>
            <a:ext cx="5929354" cy="121444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Се</a:t>
            </a:r>
            <a:r>
              <a:rPr lang="ru-RU" sz="2800" dirty="0" smtClean="0">
                <a:solidFill>
                  <a:srgbClr val="FF0000"/>
                </a:solidFill>
              </a:rPr>
              <a:t>г</a:t>
            </a:r>
            <a:r>
              <a:rPr lang="ru-RU" sz="2800" dirty="0" smtClean="0"/>
              <a:t>одня этот же двор стал похож на белоснежный пуховый платок.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Пользователь\Desktop\сочинение зима\картина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4314305" cy="33583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3500438"/>
            <a:ext cx="8043890" cy="2625725"/>
          </a:xfrm>
        </p:spPr>
        <p:txBody>
          <a:bodyPr>
            <a:normAutofit/>
          </a:bodyPr>
          <a:lstStyle/>
          <a:p>
            <a:endParaRPr lang="ru-RU" sz="2800" dirty="0" smtClean="0"/>
          </a:p>
          <a:p>
            <a:r>
              <a:rPr lang="ru-RU" sz="2800" dirty="0" smtClean="0"/>
              <a:t>С чем можно сравнить землю, покрытую снегом?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57818" y="642918"/>
            <a:ext cx="2786082" cy="28575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dirty="0" smtClean="0">
              <a:solidFill>
                <a:schemeClr val="tx1"/>
              </a:solidFill>
            </a:endParaRP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з</a:t>
            </a:r>
            <a:r>
              <a:rPr lang="ru-RU" sz="2800" dirty="0" smtClean="0">
                <a:solidFill>
                  <a:srgbClr val="FF0000"/>
                </a:solidFill>
              </a:rPr>
              <a:t>е</a:t>
            </a:r>
            <a:r>
              <a:rPr lang="ru-RU" sz="2800" dirty="0" smtClean="0"/>
              <a:t>мля,  </a:t>
            </a:r>
          </a:p>
          <a:p>
            <a:pPr algn="ctr"/>
            <a:r>
              <a:rPr lang="ru-RU" sz="2800" dirty="0" smtClean="0"/>
              <a:t>бумага, </a:t>
            </a:r>
          </a:p>
          <a:p>
            <a:pPr algn="ctr"/>
            <a:r>
              <a:rPr lang="ru-RU" sz="2800" dirty="0" smtClean="0"/>
              <a:t> лист, </a:t>
            </a:r>
          </a:p>
          <a:p>
            <a:pPr algn="ctr"/>
            <a:r>
              <a:rPr lang="ru-RU" sz="2800" dirty="0" smtClean="0"/>
              <a:t>белая, </a:t>
            </a:r>
          </a:p>
          <a:p>
            <a:pPr algn="ctr"/>
            <a:r>
              <a:rPr lang="ru-RU" sz="2800" dirty="0" smtClean="0"/>
              <a:t> чистая, </a:t>
            </a:r>
          </a:p>
          <a:p>
            <a:pPr algn="ctr"/>
            <a:r>
              <a:rPr lang="ru-RU" sz="2800" dirty="0" smtClean="0"/>
              <a:t>стала</a:t>
            </a:r>
          </a:p>
          <a:p>
            <a:pPr algn="ctr"/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357422" y="4857760"/>
            <a:ext cx="6143668" cy="92869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Земля стала  белая, как чистый лист бумаги.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Пользователь\Desktop\сочинение зима\картина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4312369" cy="33575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714752"/>
            <a:ext cx="7472386" cy="241141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Что мы видим на ветках деревьев и заборе?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14942" y="1357298"/>
            <a:ext cx="1571636" cy="19145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ша</a:t>
            </a:r>
            <a:r>
              <a:rPr lang="ru-RU" sz="2800" dirty="0" smtClean="0">
                <a:solidFill>
                  <a:srgbClr val="FF0000"/>
                </a:solidFill>
              </a:rPr>
              <a:t>п</a:t>
            </a:r>
            <a:r>
              <a:rPr lang="ru-RU" sz="2800" dirty="0" smtClean="0"/>
              <a:t>ка,</a:t>
            </a:r>
          </a:p>
          <a:p>
            <a:pPr algn="ctr"/>
            <a:r>
              <a:rPr lang="ru-RU" sz="2800" dirty="0" smtClean="0"/>
              <a:t>белая, </a:t>
            </a:r>
          </a:p>
          <a:p>
            <a:pPr algn="ctr"/>
            <a:r>
              <a:rPr lang="ru-RU" sz="2800" dirty="0" smtClean="0"/>
              <a:t>сне</a:t>
            </a:r>
            <a:r>
              <a:rPr lang="ru-RU" sz="2800" dirty="0" smtClean="0">
                <a:solidFill>
                  <a:srgbClr val="FF0000"/>
                </a:solidFill>
              </a:rPr>
              <a:t>г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28860" y="4714884"/>
            <a:ext cx="5857916" cy="112871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На ветках д</a:t>
            </a:r>
            <a:r>
              <a:rPr lang="ru-RU" sz="2800" dirty="0" smtClean="0">
                <a:solidFill>
                  <a:srgbClr val="FF0000"/>
                </a:solidFill>
              </a:rPr>
              <a:t>е</a:t>
            </a:r>
            <a:r>
              <a:rPr lang="ru-RU" sz="2800" dirty="0" smtClean="0"/>
              <a:t>рев</a:t>
            </a:r>
            <a:r>
              <a:rPr lang="ru-RU" sz="2800" dirty="0" smtClean="0">
                <a:solidFill>
                  <a:srgbClr val="FF0000"/>
                </a:solidFill>
              </a:rPr>
              <a:t>ь</a:t>
            </a:r>
            <a:r>
              <a:rPr lang="ru-RU" sz="2800" dirty="0" smtClean="0"/>
              <a:t>ев и з</a:t>
            </a:r>
            <a:r>
              <a:rPr lang="ru-RU" sz="2800" dirty="0" smtClean="0">
                <a:solidFill>
                  <a:srgbClr val="FF0000"/>
                </a:solidFill>
              </a:rPr>
              <a:t>а</a:t>
            </a:r>
            <a:r>
              <a:rPr lang="ru-RU" sz="2800" dirty="0" smtClean="0"/>
              <a:t>боре л</a:t>
            </a:r>
            <a:r>
              <a:rPr lang="ru-RU" sz="2800" dirty="0" smtClean="0">
                <a:solidFill>
                  <a:srgbClr val="FF0000"/>
                </a:solidFill>
              </a:rPr>
              <a:t>е</a:t>
            </a:r>
            <a:r>
              <a:rPr lang="ru-RU" sz="2800" dirty="0" smtClean="0"/>
              <a:t>жат белые ша</a:t>
            </a:r>
            <a:r>
              <a:rPr lang="ru-RU" sz="2800" dirty="0" smtClean="0">
                <a:solidFill>
                  <a:srgbClr val="FF0000"/>
                </a:solidFill>
              </a:rPr>
              <a:t>п</a:t>
            </a:r>
            <a:r>
              <a:rPr lang="ru-RU" sz="2800" dirty="0" smtClean="0"/>
              <a:t>ки снега.</a:t>
            </a:r>
            <a:endParaRPr lang="ru-RU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Пользователь\Desktop\сочинение зима\картина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4312369" cy="33575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</a:t>
            </a:r>
            <a:r>
              <a:rPr lang="ru-RU" sz="4000" b="1" dirty="0" smtClean="0"/>
              <a:t> 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071942"/>
            <a:ext cx="8043890" cy="205422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О чем подумал мальчик?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29190" y="1000108"/>
            <a:ext cx="2714644" cy="255747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всеми,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д</a:t>
            </a:r>
            <a:r>
              <a:rPr lang="ru-RU" sz="2800" dirty="0" smtClean="0">
                <a:solidFill>
                  <a:srgbClr val="FF0000"/>
                </a:solidFill>
              </a:rPr>
              <a:t>о</a:t>
            </a:r>
            <a:r>
              <a:rPr lang="ru-RU" sz="2800" dirty="0" smtClean="0"/>
              <a:t>лг</a:t>
            </a:r>
            <a:r>
              <a:rPr lang="ru-RU" sz="2800" dirty="0" smtClean="0">
                <a:solidFill>
                  <a:srgbClr val="FF0000"/>
                </a:solidFill>
              </a:rPr>
              <a:t>о</a:t>
            </a:r>
            <a:r>
              <a:rPr lang="ru-RU" sz="2800" dirty="0" smtClean="0"/>
              <a:t>жда</a:t>
            </a:r>
            <a:r>
              <a:rPr lang="ru-RU" sz="2800" dirty="0" smtClean="0">
                <a:solidFill>
                  <a:srgbClr val="FF0000"/>
                </a:solidFill>
              </a:rPr>
              <a:t>нн</a:t>
            </a:r>
            <a:r>
              <a:rPr lang="ru-RU" sz="2800" dirty="0" smtClean="0"/>
              <a:t>ая,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з</a:t>
            </a:r>
            <a:r>
              <a:rPr lang="ru-RU" sz="2800" dirty="0" smtClean="0">
                <a:solidFill>
                  <a:srgbClr val="FF0000"/>
                </a:solidFill>
              </a:rPr>
              <a:t>и</a:t>
            </a:r>
            <a:r>
              <a:rPr lang="ru-RU" sz="2800" dirty="0" smtClean="0"/>
              <a:t>ма, </a:t>
            </a:r>
          </a:p>
          <a:p>
            <a:pPr algn="ctr"/>
            <a:r>
              <a:rPr lang="ru-RU" sz="2800" dirty="0" smtClean="0"/>
              <a:t>л</a:t>
            </a:r>
            <a:r>
              <a:rPr lang="ru-RU" sz="2800" dirty="0" smtClean="0">
                <a:solidFill>
                  <a:srgbClr val="FF0000"/>
                </a:solidFill>
              </a:rPr>
              <a:t>ю</a:t>
            </a:r>
            <a:r>
              <a:rPr lang="ru-RU" sz="2800" dirty="0" smtClean="0"/>
              <a:t>бимая, пр</a:t>
            </a:r>
            <a:r>
              <a:rPr lang="ru-RU" sz="2800" dirty="0" smtClean="0">
                <a:solidFill>
                  <a:srgbClr val="FF0000"/>
                </a:solidFill>
              </a:rPr>
              <a:t>и</a:t>
            </a:r>
            <a:r>
              <a:rPr lang="ru-RU" sz="2800" dirty="0" smtClean="0"/>
              <a:t>шла, нак</a:t>
            </a:r>
            <a:r>
              <a:rPr lang="ru-RU" sz="2800" dirty="0" smtClean="0">
                <a:solidFill>
                  <a:srgbClr val="FF0000"/>
                </a:solidFill>
              </a:rPr>
              <a:t>о</a:t>
            </a:r>
            <a:r>
              <a:rPr lang="ru-RU" sz="2800" dirty="0" smtClean="0"/>
              <a:t>нец-то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71736" y="4786322"/>
            <a:ext cx="5715040" cy="12715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Нак</a:t>
            </a:r>
            <a:r>
              <a:rPr lang="ru-RU" sz="2800" dirty="0" smtClean="0">
                <a:solidFill>
                  <a:srgbClr val="FF0000"/>
                </a:solidFill>
              </a:rPr>
              <a:t>о</a:t>
            </a:r>
            <a:r>
              <a:rPr lang="ru-RU" sz="2800" dirty="0" smtClean="0"/>
              <a:t>нец-то пр</a:t>
            </a:r>
            <a:r>
              <a:rPr lang="ru-RU" sz="2800" dirty="0" smtClean="0">
                <a:solidFill>
                  <a:srgbClr val="FF0000"/>
                </a:solidFill>
              </a:rPr>
              <a:t>и</a:t>
            </a:r>
            <a:r>
              <a:rPr lang="ru-RU" sz="2800" dirty="0" smtClean="0"/>
              <a:t>шла д</a:t>
            </a:r>
            <a:r>
              <a:rPr lang="ru-RU" sz="2800" dirty="0" smtClean="0">
                <a:solidFill>
                  <a:srgbClr val="FF0000"/>
                </a:solidFill>
              </a:rPr>
              <a:t>о</a:t>
            </a:r>
            <a:r>
              <a:rPr lang="ru-RU" sz="2800" dirty="0" smtClean="0"/>
              <a:t>лг</a:t>
            </a:r>
            <a:r>
              <a:rPr lang="ru-RU" sz="2800" dirty="0" smtClean="0">
                <a:solidFill>
                  <a:srgbClr val="FF0000"/>
                </a:solidFill>
              </a:rPr>
              <a:t>о</a:t>
            </a:r>
            <a:r>
              <a:rPr lang="ru-RU" sz="2800" dirty="0" smtClean="0"/>
              <a:t>жда</a:t>
            </a:r>
            <a:r>
              <a:rPr lang="ru-RU" sz="2800" dirty="0" smtClean="0">
                <a:solidFill>
                  <a:srgbClr val="FF0000"/>
                </a:solidFill>
              </a:rPr>
              <a:t>нн</a:t>
            </a:r>
            <a:r>
              <a:rPr lang="ru-RU" sz="2800" dirty="0" smtClean="0"/>
              <a:t>ая  и всеми л</a:t>
            </a:r>
            <a:r>
              <a:rPr lang="ru-RU" sz="2800" dirty="0" smtClean="0">
                <a:solidFill>
                  <a:srgbClr val="FF0000"/>
                </a:solidFill>
              </a:rPr>
              <a:t>ю</a:t>
            </a:r>
            <a:r>
              <a:rPr lang="ru-RU" sz="2800" dirty="0" smtClean="0"/>
              <a:t>бимая з</a:t>
            </a:r>
            <a:r>
              <a:rPr lang="ru-RU" sz="2800" dirty="0" smtClean="0">
                <a:solidFill>
                  <a:srgbClr val="FF0000"/>
                </a:solidFill>
              </a:rPr>
              <a:t>и</a:t>
            </a:r>
            <a:r>
              <a:rPr lang="ru-RU" sz="2800" dirty="0" smtClean="0"/>
              <a:t>ма.</a:t>
            </a:r>
            <a:endParaRPr lang="ru-RU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48896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Заключение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28662" y="1000108"/>
            <a:ext cx="7686700" cy="8286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Твоё отношение к картине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785926"/>
            <a:ext cx="2428892" cy="15716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п</a:t>
            </a:r>
            <a:r>
              <a:rPr lang="ru-RU" sz="2800" dirty="0" smtClean="0">
                <a:solidFill>
                  <a:srgbClr val="FF0000"/>
                </a:solidFill>
              </a:rPr>
              <a:t>о</a:t>
            </a:r>
            <a:r>
              <a:rPr lang="ru-RU" sz="2800" dirty="0" smtClean="0"/>
              <a:t>нравилась,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к</a:t>
            </a:r>
            <a:r>
              <a:rPr lang="ru-RU" sz="2800" dirty="0" smtClean="0">
                <a:solidFill>
                  <a:srgbClr val="FF0000"/>
                </a:solidFill>
              </a:rPr>
              <a:t>а</a:t>
            </a:r>
            <a:r>
              <a:rPr lang="ru-RU" sz="2800" dirty="0" smtClean="0"/>
              <a:t>ртина,</a:t>
            </a:r>
          </a:p>
          <a:p>
            <a:pPr algn="ctr"/>
            <a:r>
              <a:rPr lang="ru-RU" sz="2800" dirty="0" smtClean="0"/>
              <a:t>мне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00562" y="1785926"/>
            <a:ext cx="3857652" cy="184309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з</a:t>
            </a:r>
            <a:r>
              <a:rPr lang="ru-RU" sz="2800" dirty="0" smtClean="0">
                <a:solidFill>
                  <a:srgbClr val="FF0000"/>
                </a:solidFill>
              </a:rPr>
              <a:t>а</a:t>
            </a:r>
            <a:r>
              <a:rPr lang="ru-RU" sz="2800" dirty="0" smtClean="0"/>
              <a:t>гад</a:t>
            </a:r>
            <a:r>
              <a:rPr lang="ru-RU" sz="2800" dirty="0" smtClean="0">
                <a:solidFill>
                  <a:srgbClr val="FF0000"/>
                </a:solidFill>
              </a:rPr>
              <a:t>а</a:t>
            </a:r>
            <a:r>
              <a:rPr lang="ru-RU" sz="2800" dirty="0" smtClean="0"/>
              <a:t>чное,</a:t>
            </a:r>
          </a:p>
          <a:p>
            <a:pPr algn="ctr"/>
            <a:r>
              <a:rPr lang="ru-RU" sz="2800" dirty="0" smtClean="0"/>
              <a:t> з</a:t>
            </a:r>
            <a:r>
              <a:rPr lang="ru-RU" sz="2800" dirty="0" smtClean="0">
                <a:solidFill>
                  <a:srgbClr val="FF0000"/>
                </a:solidFill>
              </a:rPr>
              <a:t>и</a:t>
            </a:r>
            <a:r>
              <a:rPr lang="ru-RU" sz="2800" dirty="0" smtClean="0"/>
              <a:t>ма,</a:t>
            </a:r>
          </a:p>
          <a:p>
            <a:pPr algn="ctr"/>
            <a:r>
              <a:rPr lang="ru-RU" sz="2800" dirty="0" smtClean="0"/>
              <a:t> время,</a:t>
            </a:r>
          </a:p>
          <a:p>
            <a:pPr algn="ctr"/>
            <a:r>
              <a:rPr lang="ru-RU" sz="2800" dirty="0" smtClean="0"/>
              <a:t> кр</a:t>
            </a:r>
            <a:r>
              <a:rPr lang="ru-RU" sz="2800" dirty="0" smtClean="0">
                <a:solidFill>
                  <a:srgbClr val="C00000"/>
                </a:solidFill>
              </a:rPr>
              <a:t>а</a:t>
            </a:r>
            <a:r>
              <a:rPr lang="ru-RU" sz="2800" dirty="0" smtClean="0"/>
              <a:t>сивое,  года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3786190"/>
            <a:ext cx="5429288" cy="50006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Мне понравилась эта к</a:t>
            </a:r>
            <a:r>
              <a:rPr lang="ru-RU" sz="2800" dirty="0" smtClean="0">
                <a:solidFill>
                  <a:srgbClr val="FF0000"/>
                </a:solidFill>
              </a:rPr>
              <a:t>а</a:t>
            </a:r>
            <a:r>
              <a:rPr lang="ru-RU" sz="2800" dirty="0" smtClean="0"/>
              <a:t>ртина.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85984" y="4714884"/>
            <a:ext cx="6215106" cy="15716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Художник пок</a:t>
            </a:r>
            <a:r>
              <a:rPr lang="ru-RU" sz="2800" dirty="0" smtClean="0">
                <a:solidFill>
                  <a:srgbClr val="FF0000"/>
                </a:solidFill>
              </a:rPr>
              <a:t>а</a:t>
            </a:r>
            <a:r>
              <a:rPr lang="ru-RU" sz="2800" dirty="0" smtClean="0"/>
              <a:t>зал,что з</a:t>
            </a:r>
            <a:r>
              <a:rPr lang="ru-RU" sz="2800" dirty="0" smtClean="0">
                <a:solidFill>
                  <a:srgbClr val="FF0000"/>
                </a:solidFill>
              </a:rPr>
              <a:t>и</a:t>
            </a:r>
            <a:r>
              <a:rPr lang="ru-RU" sz="2800" dirty="0" smtClean="0"/>
              <a:t>ма самое кр</a:t>
            </a:r>
            <a:r>
              <a:rPr lang="ru-RU" sz="2800" dirty="0" smtClean="0">
                <a:solidFill>
                  <a:srgbClr val="FF0000"/>
                </a:solidFill>
              </a:rPr>
              <a:t>а</a:t>
            </a:r>
            <a:r>
              <a:rPr lang="ru-RU" sz="2800" dirty="0" smtClean="0"/>
              <a:t>сивое и з</a:t>
            </a:r>
            <a:r>
              <a:rPr lang="ru-RU" sz="2800" dirty="0" smtClean="0">
                <a:solidFill>
                  <a:srgbClr val="FF0000"/>
                </a:solidFill>
              </a:rPr>
              <a:t>а</a:t>
            </a:r>
            <a:r>
              <a:rPr lang="ru-RU" sz="2800" dirty="0" smtClean="0"/>
              <a:t>гадо</a:t>
            </a:r>
            <a:r>
              <a:rPr lang="ru-RU" sz="2800" dirty="0" smtClean="0">
                <a:solidFill>
                  <a:srgbClr val="FF0000"/>
                </a:solidFill>
              </a:rPr>
              <a:t>чн</a:t>
            </a:r>
            <a:r>
              <a:rPr lang="ru-RU" sz="2800" dirty="0" smtClean="0"/>
              <a:t>ое время года.</a:t>
            </a:r>
          </a:p>
          <a:p>
            <a:pPr algn="ctr"/>
            <a:r>
              <a:rPr lang="ru-RU" sz="2800" dirty="0" smtClean="0"/>
              <a:t>Её </a:t>
            </a:r>
            <a:r>
              <a:rPr lang="ru-RU" sz="2800" dirty="0" smtClean="0">
                <a:solidFill>
                  <a:srgbClr val="FF0000"/>
                </a:solidFill>
              </a:rPr>
              <a:t>о</a:t>
            </a:r>
            <a:r>
              <a:rPr lang="ru-RU" sz="2800" dirty="0" smtClean="0"/>
              <a:t>б</a:t>
            </a:r>
            <a:r>
              <a:rPr lang="ru-RU" sz="2800" dirty="0" smtClean="0">
                <a:solidFill>
                  <a:srgbClr val="FF0000"/>
                </a:solidFill>
              </a:rPr>
              <a:t>о</a:t>
            </a:r>
            <a:r>
              <a:rPr lang="ru-RU" sz="2800" dirty="0" smtClean="0"/>
              <a:t>жают все люди, от мала до в</a:t>
            </a:r>
            <a:r>
              <a:rPr lang="ru-RU" sz="2800" dirty="0" smtClean="0">
                <a:solidFill>
                  <a:srgbClr val="FF0000"/>
                </a:solidFill>
              </a:rPr>
              <a:t>е</a:t>
            </a:r>
            <a:r>
              <a:rPr lang="ru-RU" sz="2800" dirty="0" smtClean="0"/>
              <a:t>лика.</a:t>
            </a:r>
            <a:endParaRPr lang="ru-RU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714488"/>
            <a:ext cx="8229600" cy="185738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 декабря.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Сочинение по картине С.А.Тутунова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 Зима пришла» 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709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сочинение зима\картина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309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такое сочинение?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Вступление</a:t>
            </a:r>
          </a:p>
          <a:p>
            <a:pPr algn="ctr" eaLnBrk="1" hangingPunct="1">
              <a:buFontTx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Основная часть</a:t>
            </a:r>
          </a:p>
          <a:p>
            <a:pPr algn="ctr" eaLnBrk="1" hangingPunct="1">
              <a:buFontTx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Заключение </a:t>
            </a:r>
          </a:p>
          <a:p>
            <a:pPr algn="ctr" eaLnBrk="1" hangingPunct="1">
              <a:buFontTx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Каждая часть пишется с …</a:t>
            </a:r>
          </a:p>
          <a:p>
            <a:pPr algn="ctr" eaLnBrk="1" hangingPunct="1">
              <a:buFontTx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 eaLnBrk="1" hangingPunct="1">
              <a:buFontTx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8461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 избежать повторов?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Художник </a:t>
            </a:r>
            <a:r>
              <a:rPr lang="ru-RU" dirty="0" smtClean="0"/>
              <a:t> - автор, С.А.Тутунов.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Картина </a:t>
            </a:r>
            <a:r>
              <a:rPr lang="ru-RU" dirty="0" smtClean="0"/>
              <a:t>– полотно,пейзаж,холст.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Мальчик</a:t>
            </a:r>
            <a:r>
              <a:rPr lang="ru-RU" dirty="0" smtClean="0"/>
              <a:t> – герой, ребёнок, малыш, он,ему.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285984" y="4786322"/>
            <a:ext cx="6215106" cy="92869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</a:t>
            </a:r>
            <a:r>
              <a:rPr lang="ru-RU" sz="2800" dirty="0" smtClean="0">
                <a:solidFill>
                  <a:srgbClr val="FF0000"/>
                </a:solidFill>
              </a:rPr>
              <a:t>е</a:t>
            </a:r>
            <a:r>
              <a:rPr lang="ru-RU" sz="2800" dirty="0" smtClean="0"/>
              <a:t>р</a:t>
            </a:r>
            <a:r>
              <a:rPr lang="ru-RU" sz="2800" dirty="0" smtClean="0">
                <a:solidFill>
                  <a:srgbClr val="FF0000"/>
                </a:solidFill>
              </a:rPr>
              <a:t>е</a:t>
            </a:r>
            <a:r>
              <a:rPr lang="ru-RU" sz="2800" dirty="0" smtClean="0"/>
              <a:t>д нами к</a:t>
            </a:r>
            <a:r>
              <a:rPr lang="ru-RU" sz="2800" dirty="0" smtClean="0">
                <a:solidFill>
                  <a:srgbClr val="FF0000"/>
                </a:solidFill>
              </a:rPr>
              <a:t>а</a:t>
            </a:r>
            <a:r>
              <a:rPr lang="ru-RU" sz="2800" dirty="0" smtClean="0"/>
              <a:t>ртина С.А. Тутунова </a:t>
            </a:r>
          </a:p>
          <a:p>
            <a:pPr algn="ctr"/>
            <a:r>
              <a:rPr lang="ru-RU" sz="2800" dirty="0" smtClean="0"/>
              <a:t>« З</a:t>
            </a:r>
            <a:r>
              <a:rPr lang="ru-RU" sz="2800" dirty="0" smtClean="0">
                <a:solidFill>
                  <a:srgbClr val="FF0000"/>
                </a:solidFill>
              </a:rPr>
              <a:t>и</a:t>
            </a:r>
            <a:r>
              <a:rPr lang="ru-RU" sz="2800" dirty="0" smtClean="0"/>
              <a:t>ма пришла. Де</a:t>
            </a:r>
            <a:r>
              <a:rPr lang="ru-RU" sz="2800" dirty="0" smtClean="0">
                <a:solidFill>
                  <a:srgbClr val="FF0000"/>
                </a:solidFill>
              </a:rPr>
              <a:t>тст</a:t>
            </a:r>
            <a:r>
              <a:rPr lang="ru-RU" sz="2800" dirty="0" smtClean="0"/>
              <a:t>во.»</a:t>
            </a:r>
            <a:endParaRPr lang="ru-RU" sz="2800" dirty="0"/>
          </a:p>
        </p:txBody>
      </p:sp>
      <p:pic>
        <p:nvPicPr>
          <p:cNvPr id="4" name="Picture 2" descr="C:\Users\Пользователь\Desktop\сочинение зима\картина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4312369" cy="33575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795838" y="866756"/>
            <a:ext cx="38576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Вступление.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215074" y="3214686"/>
            <a:ext cx="2214578" cy="3571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С.А.Тутунова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143504" y="3857628"/>
            <a:ext cx="1500198" cy="3571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к</a:t>
            </a:r>
            <a:r>
              <a:rPr lang="ru-RU" sz="2800" dirty="0" smtClean="0">
                <a:solidFill>
                  <a:srgbClr val="FF0000"/>
                </a:solidFill>
              </a:rPr>
              <a:t>а</a:t>
            </a:r>
            <a:r>
              <a:rPr lang="ru-RU" sz="2800" dirty="0" smtClean="0"/>
              <a:t>ртина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786314" y="3214686"/>
            <a:ext cx="1071570" cy="3571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н</a:t>
            </a:r>
            <a:r>
              <a:rPr lang="ru-RU" sz="2800" dirty="0" smtClean="0">
                <a:solidFill>
                  <a:srgbClr val="FF0000"/>
                </a:solidFill>
              </a:rPr>
              <a:t>а</a:t>
            </a:r>
            <a:r>
              <a:rPr lang="ru-RU" sz="2800" dirty="0" smtClean="0"/>
              <a:t>ми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3857628"/>
            <a:ext cx="4500594" cy="3571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« З</a:t>
            </a:r>
            <a:r>
              <a:rPr lang="ru-RU" sz="2800" dirty="0" smtClean="0">
                <a:solidFill>
                  <a:srgbClr val="FF0000"/>
                </a:solidFill>
              </a:rPr>
              <a:t>и</a:t>
            </a:r>
            <a:r>
              <a:rPr lang="ru-RU" sz="2800" dirty="0" smtClean="0"/>
              <a:t>ма пришла.Де</a:t>
            </a:r>
            <a:r>
              <a:rPr lang="ru-RU" sz="2800" dirty="0" smtClean="0">
                <a:solidFill>
                  <a:srgbClr val="FF0000"/>
                </a:solidFill>
              </a:rPr>
              <a:t>тст</a:t>
            </a:r>
            <a:r>
              <a:rPr lang="ru-RU" sz="2800" dirty="0" smtClean="0"/>
              <a:t>во.»</a:t>
            </a:r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858016" y="3857628"/>
            <a:ext cx="1143008" cy="3571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перед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786314" y="1428736"/>
            <a:ext cx="2214578" cy="23431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вид</a:t>
            </a:r>
            <a:r>
              <a:rPr lang="ru-RU" sz="3200" dirty="0" smtClean="0">
                <a:solidFill>
                  <a:srgbClr val="FF0000"/>
                </a:solidFill>
              </a:rPr>
              <a:t>и</a:t>
            </a:r>
            <a:r>
              <a:rPr lang="ru-RU" sz="3200" dirty="0" smtClean="0"/>
              <a:t>м,</a:t>
            </a:r>
          </a:p>
          <a:p>
            <a:pPr algn="ctr"/>
            <a:r>
              <a:rPr lang="ru-RU" sz="2800" dirty="0" smtClean="0"/>
              <a:t>мален</a:t>
            </a:r>
            <a:r>
              <a:rPr lang="ru-RU" sz="2800" dirty="0" smtClean="0">
                <a:solidFill>
                  <a:srgbClr val="FF0000"/>
                </a:solidFill>
              </a:rPr>
              <a:t>ь</a:t>
            </a:r>
            <a:r>
              <a:rPr lang="ru-RU" sz="2800" dirty="0" smtClean="0"/>
              <a:t>кий,</a:t>
            </a:r>
          </a:p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ка</a:t>
            </a:r>
            <a:r>
              <a:rPr lang="ru-RU" sz="3200" dirty="0" smtClean="0"/>
              <a:t>ртина,</a:t>
            </a:r>
          </a:p>
          <a:p>
            <a:pPr algn="ctr"/>
            <a:r>
              <a:rPr lang="ru-RU" sz="3200" dirty="0" smtClean="0"/>
              <a:t>на , мы ,</a:t>
            </a:r>
          </a:p>
          <a:p>
            <a:pPr algn="ctr"/>
            <a:r>
              <a:rPr lang="ru-RU" sz="3200" dirty="0" smtClean="0"/>
              <a:t>мал</a:t>
            </a:r>
            <a:r>
              <a:rPr lang="ru-RU" sz="3200" dirty="0" smtClean="0">
                <a:solidFill>
                  <a:srgbClr val="FF0000"/>
                </a:solidFill>
              </a:rPr>
              <a:t>ь</a:t>
            </a:r>
            <a:r>
              <a:rPr lang="ru-RU" sz="3200" dirty="0" smtClean="0"/>
              <a:t>чик</a:t>
            </a:r>
            <a:endParaRPr lang="ru-RU" sz="3200" dirty="0"/>
          </a:p>
        </p:txBody>
      </p:sp>
      <p:pic>
        <p:nvPicPr>
          <p:cNvPr id="5" name="Picture 2" descr="C:\Users\Пользователь\Desktop\сочинение зима\картина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4312369" cy="33575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714356"/>
            <a:ext cx="3971924" cy="70328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Основная часть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85786" y="3929066"/>
            <a:ext cx="7758138" cy="176846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Что изображено на картине?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sz="half" idx="1"/>
          </p:nvPr>
        </p:nvSpPr>
        <p:spPr>
          <a:xfrm>
            <a:off x="4929190" y="4643446"/>
            <a:ext cx="3681410" cy="291147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</a:t>
            </a:r>
          </a:p>
          <a:p>
            <a:pPr>
              <a:buNone/>
            </a:pPr>
            <a:r>
              <a:rPr lang="ru-RU" dirty="0" smtClean="0"/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071670" y="4572008"/>
            <a:ext cx="6429420" cy="7858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На к</a:t>
            </a:r>
            <a:r>
              <a:rPr lang="ru-RU" sz="2800" dirty="0" smtClean="0">
                <a:solidFill>
                  <a:srgbClr val="FF0000"/>
                </a:solidFill>
              </a:rPr>
              <a:t>а</a:t>
            </a:r>
            <a:r>
              <a:rPr lang="ru-RU" sz="2800" dirty="0" smtClean="0"/>
              <a:t>ртине мы вид</a:t>
            </a:r>
            <a:r>
              <a:rPr lang="ru-RU" sz="2800" dirty="0" smtClean="0">
                <a:solidFill>
                  <a:srgbClr val="FF0000"/>
                </a:solidFill>
              </a:rPr>
              <a:t>и</a:t>
            </a:r>
            <a:r>
              <a:rPr lang="ru-RU" sz="2800" dirty="0" smtClean="0"/>
              <a:t>м мален</a:t>
            </a:r>
            <a:r>
              <a:rPr lang="ru-RU" sz="2800" dirty="0" smtClean="0">
                <a:solidFill>
                  <a:srgbClr val="FF0000"/>
                </a:solidFill>
              </a:rPr>
              <a:t>ь</a:t>
            </a:r>
            <a:r>
              <a:rPr lang="ru-RU" sz="2800" dirty="0" smtClean="0"/>
              <a:t>к</a:t>
            </a:r>
            <a:r>
              <a:rPr lang="ru-RU" sz="2800" dirty="0" smtClean="0">
                <a:solidFill>
                  <a:srgbClr val="FF0000"/>
                </a:solidFill>
              </a:rPr>
              <a:t>ого </a:t>
            </a:r>
            <a:r>
              <a:rPr lang="ru-RU" sz="2800" dirty="0" smtClean="0"/>
              <a:t>мал</a:t>
            </a:r>
            <a:r>
              <a:rPr lang="ru-RU" sz="2800" dirty="0" smtClean="0">
                <a:solidFill>
                  <a:srgbClr val="FF0000"/>
                </a:solidFill>
              </a:rPr>
              <a:t>ь</a:t>
            </a:r>
            <a:r>
              <a:rPr lang="ru-RU" sz="2800" dirty="0" smtClean="0"/>
              <a:t>чика.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Пользователь\Desktop\сочинение зима\картина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4312369" cy="33575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000504"/>
            <a:ext cx="4038600" cy="212565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Что он делает?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14942" y="1142984"/>
            <a:ext cx="2214578" cy="24288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 ст</a:t>
            </a:r>
            <a:r>
              <a:rPr lang="ru-RU" sz="2800" dirty="0" smtClean="0">
                <a:solidFill>
                  <a:srgbClr val="FF0000"/>
                </a:solidFill>
              </a:rPr>
              <a:t>о</a:t>
            </a:r>
            <a:r>
              <a:rPr lang="ru-RU" sz="2800" dirty="0" smtClean="0"/>
              <a:t>ит,</a:t>
            </a:r>
          </a:p>
          <a:p>
            <a:pPr algn="ctr"/>
            <a:r>
              <a:rPr lang="ru-RU" sz="2800" dirty="0" smtClean="0"/>
              <a:t> у </a:t>
            </a:r>
            <a:r>
              <a:rPr lang="ru-RU" sz="2800" dirty="0" smtClean="0">
                <a:solidFill>
                  <a:srgbClr val="FF0000"/>
                </a:solidFill>
              </a:rPr>
              <a:t>о</a:t>
            </a:r>
            <a:r>
              <a:rPr lang="ru-RU" sz="2800" dirty="0" smtClean="0"/>
              <a:t>кна,</a:t>
            </a:r>
          </a:p>
          <a:p>
            <a:pPr algn="ctr"/>
            <a:r>
              <a:rPr lang="ru-RU" sz="2800" dirty="0" smtClean="0"/>
              <a:t>смотр</a:t>
            </a:r>
            <a:r>
              <a:rPr lang="ru-RU" sz="2800" dirty="0" smtClean="0">
                <a:solidFill>
                  <a:schemeClr val="tx1"/>
                </a:solidFill>
              </a:rPr>
              <a:t>и</a:t>
            </a:r>
            <a:r>
              <a:rPr lang="ru-RU" sz="2800" dirty="0" smtClean="0"/>
              <a:t>т,</a:t>
            </a:r>
          </a:p>
          <a:p>
            <a:pPr algn="ctr"/>
            <a:r>
              <a:rPr lang="ru-RU" sz="2800" dirty="0" smtClean="0"/>
              <a:t>  уд</a:t>
            </a:r>
            <a:r>
              <a:rPr lang="ru-RU" sz="2800" dirty="0" smtClean="0">
                <a:solidFill>
                  <a:srgbClr val="FF0000"/>
                </a:solidFill>
              </a:rPr>
              <a:t>и</a:t>
            </a:r>
            <a:r>
              <a:rPr lang="ru-RU" sz="2800" dirty="0" smtClean="0"/>
              <a:t>влё</a:t>
            </a:r>
            <a:r>
              <a:rPr lang="ru-RU" sz="2800" dirty="0" smtClean="0">
                <a:solidFill>
                  <a:srgbClr val="FF0000"/>
                </a:solidFill>
              </a:rPr>
              <a:t>нн</a:t>
            </a:r>
            <a:r>
              <a:rPr lang="ru-RU" sz="2800" dirty="0" smtClean="0"/>
              <a:t>о</a:t>
            </a:r>
          </a:p>
          <a:p>
            <a:pPr algn="ctr"/>
            <a:r>
              <a:rPr lang="ru-RU" sz="2800" dirty="0" smtClean="0"/>
              <a:t>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5984" y="4714884"/>
            <a:ext cx="6286544" cy="6429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2800" dirty="0" smtClean="0"/>
              <a:t>Он ст</a:t>
            </a:r>
            <a:r>
              <a:rPr lang="ru-RU" sz="2800" dirty="0" smtClean="0">
                <a:solidFill>
                  <a:srgbClr val="FF0000"/>
                </a:solidFill>
              </a:rPr>
              <a:t>о</a:t>
            </a:r>
            <a:r>
              <a:rPr lang="ru-RU" sz="2800" dirty="0" smtClean="0"/>
              <a:t>ит у </a:t>
            </a:r>
            <a:r>
              <a:rPr lang="ru-RU" sz="2800" dirty="0" smtClean="0">
                <a:solidFill>
                  <a:srgbClr val="FF0000"/>
                </a:solidFill>
              </a:rPr>
              <a:t>о</a:t>
            </a:r>
            <a:r>
              <a:rPr lang="ru-RU" sz="2800" dirty="0" smtClean="0"/>
              <a:t>кна и уд</a:t>
            </a:r>
            <a:r>
              <a:rPr lang="ru-RU" sz="2800" dirty="0" smtClean="0">
                <a:solidFill>
                  <a:srgbClr val="FF0000"/>
                </a:solidFill>
              </a:rPr>
              <a:t>и</a:t>
            </a:r>
            <a:r>
              <a:rPr lang="ru-RU" sz="2800" dirty="0" smtClean="0"/>
              <a:t>влё</a:t>
            </a:r>
            <a:r>
              <a:rPr lang="ru-RU" sz="2800" dirty="0" smtClean="0">
                <a:solidFill>
                  <a:srgbClr val="FF0000"/>
                </a:solidFill>
              </a:rPr>
              <a:t>нн</a:t>
            </a:r>
            <a:r>
              <a:rPr lang="ru-RU" sz="2800" dirty="0" smtClean="0"/>
              <a:t>о смотрит.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Пользователь\Desktop\сочинение зима\картина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4312369" cy="33575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3929066"/>
            <a:ext cx="7972452" cy="198278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 чём одет? Почему?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5984" y="4929198"/>
            <a:ext cx="5929354" cy="121444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На  мальчике  ночная рубашка.  Он  проснулся и  подошёл к окну. А за окном?</a:t>
            </a:r>
          </a:p>
          <a:p>
            <a:pPr algn="ctr"/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72066" y="1571612"/>
            <a:ext cx="2357454" cy="264320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 рубашка</a:t>
            </a:r>
          </a:p>
          <a:p>
            <a:pPr algn="ctr"/>
            <a:r>
              <a:rPr lang="ru-RU" sz="2800" dirty="0" smtClean="0"/>
              <a:t> проснулся</a:t>
            </a:r>
          </a:p>
          <a:p>
            <a:pPr algn="ctr"/>
            <a:r>
              <a:rPr lang="ru-RU" sz="2800" dirty="0" smtClean="0"/>
              <a:t> ночная</a:t>
            </a:r>
          </a:p>
          <a:p>
            <a:pPr algn="ctr"/>
            <a:r>
              <a:rPr lang="ru-RU" sz="2800" dirty="0" smtClean="0"/>
              <a:t> подошёл </a:t>
            </a:r>
          </a:p>
          <a:p>
            <a:pPr algn="ctr"/>
            <a:r>
              <a:rPr lang="ru-RU" sz="2800" dirty="0" smtClean="0"/>
              <a:t>к окну</a:t>
            </a:r>
            <a:endParaRPr lang="ru-RU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370</Words>
  <Application>Microsoft Office PowerPoint</Application>
  <PresentationFormat>Экран (4:3)</PresentationFormat>
  <Paragraphs>105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 </vt:lpstr>
      <vt:lpstr>2 декабря. Сочинение по картине С.А.Тутунова « Зима пришла» .</vt:lpstr>
      <vt:lpstr>Слайд 3</vt:lpstr>
      <vt:lpstr>Что такое сочинение?</vt:lpstr>
      <vt:lpstr>Как избежать повторов? </vt:lpstr>
      <vt:lpstr>Слайд 6</vt:lpstr>
      <vt:lpstr>Основная часть.</vt:lpstr>
      <vt:lpstr>Слайд 8</vt:lpstr>
      <vt:lpstr>Слайд 9</vt:lpstr>
      <vt:lpstr>Слайд 10</vt:lpstr>
      <vt:lpstr>Слайд 11</vt:lpstr>
      <vt:lpstr>Слайд 12</vt:lpstr>
      <vt:lpstr>Слайд 13</vt:lpstr>
      <vt:lpstr>                           </vt:lpstr>
      <vt:lpstr>Заключение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 использовании шаблона ссылка на Pedsovet.su обязательна</dc:title>
  <dc:creator>Катенок</dc:creator>
  <cp:lastModifiedBy>admin</cp:lastModifiedBy>
  <cp:revision>28</cp:revision>
  <cp:lastPrinted>2014-10-22T17:57:01Z</cp:lastPrinted>
  <dcterms:created xsi:type="dcterms:W3CDTF">2013-10-20T14:43:13Z</dcterms:created>
  <dcterms:modified xsi:type="dcterms:W3CDTF">2016-11-22T17:17:17Z</dcterms:modified>
</cp:coreProperties>
</file>