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4" r:id="rId8"/>
    <p:sldId id="261" r:id="rId9"/>
    <p:sldId id="266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hinahighlights.ru/kakoy-god-kakogo-zhivotnogo/&amp;docid=uw514HMPSEr0qM&amp;tbnid=idXSm2-gtdSAOM:&amp;vet=1&amp;w=400&amp;h=400&amp;hl=el-GR&amp;source=sh/x/im/" TargetMode="External"/><Relationship Id="rId3" Type="http://schemas.openxmlformats.org/officeDocument/2006/relationships/hyperlink" Target="https://nashzeleniymir.ru/" TargetMode="External"/><Relationship Id="rId7" Type="http://schemas.openxmlformats.org/officeDocument/2006/relationships/hyperlink" Target="https://www.chinahighlights.ru/" TargetMode="External"/><Relationship Id="rId2" Type="http://schemas.openxmlformats.org/officeDocument/2006/relationships/hyperlink" Target="https://ru.wikip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y-calend.ru/" TargetMode="External"/><Relationship Id="rId5" Type="http://schemas.openxmlformats.org/officeDocument/2006/relationships/hyperlink" Target="http://animalsglobe.ru/kroliki/" TargetMode="External"/><Relationship Id="rId4" Type="http://schemas.openxmlformats.org/officeDocument/2006/relationships/hyperlink" Target="http://animalsglobe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МАОУ «Средняя общеобразовательная школа № 18» </a:t>
            </a:r>
            <a:br>
              <a:rPr lang="ru-RU" sz="3100" b="1" dirty="0" smtClean="0"/>
            </a:br>
            <a:r>
              <a:rPr lang="ru-RU" sz="3100" b="1" dirty="0" smtClean="0"/>
              <a:t>г.Улан-Удэ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01056" cy="37147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Исследовательская работа по теме: «Кролик и год Кролика»</a:t>
            </a:r>
          </a:p>
          <a:p>
            <a:pPr algn="r"/>
            <a:endParaRPr lang="en-US" sz="3400" b="1" dirty="0" smtClean="0"/>
          </a:p>
          <a:p>
            <a:pPr algn="r"/>
            <a:r>
              <a:rPr lang="ru-RU" sz="2600" b="1" dirty="0" smtClean="0">
                <a:solidFill>
                  <a:schemeClr val="tx1"/>
                </a:solidFill>
              </a:rPr>
              <a:t>Выполнил: </a:t>
            </a:r>
            <a:r>
              <a:rPr lang="ru-RU" sz="2600" b="1" dirty="0" err="1" smtClean="0">
                <a:solidFill>
                  <a:schemeClr val="tx1"/>
                </a:solidFill>
              </a:rPr>
              <a:t>Гармаев</a:t>
            </a:r>
            <a:r>
              <a:rPr lang="ru-RU" sz="2600" b="1" dirty="0" smtClean="0">
                <a:solidFill>
                  <a:schemeClr val="tx1"/>
                </a:solidFill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</a:rPr>
              <a:t>Аюр</a:t>
            </a:r>
            <a:r>
              <a:rPr lang="ru-RU" sz="2600" b="1" dirty="0" smtClean="0">
                <a:solidFill>
                  <a:schemeClr val="tx1"/>
                </a:solidFill>
              </a:rPr>
              <a:t>, 1 «а» класс</a:t>
            </a:r>
          </a:p>
          <a:p>
            <a:pPr algn="r"/>
            <a:r>
              <a:rPr lang="ru-RU" sz="2600" b="1" dirty="0" smtClean="0">
                <a:solidFill>
                  <a:schemeClr val="tx1"/>
                </a:solidFill>
              </a:rPr>
              <a:t>Руководитель: </a:t>
            </a:r>
          </a:p>
          <a:p>
            <a:pPr algn="r"/>
            <a:r>
              <a:rPr lang="ru-RU" sz="2600" b="1" dirty="0" smtClean="0">
                <a:solidFill>
                  <a:schemeClr val="tx1"/>
                </a:solidFill>
              </a:rPr>
              <a:t>Захарова Галина Геннадьевна,</a:t>
            </a:r>
          </a:p>
          <a:p>
            <a:pPr algn="r"/>
            <a:r>
              <a:rPr lang="ru-RU" sz="2600" b="1" dirty="0" smtClean="0">
                <a:solidFill>
                  <a:schemeClr val="tx1"/>
                </a:solidFill>
              </a:rPr>
              <a:t>учитель</a:t>
            </a:r>
          </a:p>
          <a:p>
            <a:endParaRPr lang="ru-RU" dirty="0"/>
          </a:p>
        </p:txBody>
      </p:sp>
      <p:pic>
        <p:nvPicPr>
          <p:cNvPr id="4" name="Рисунок 3" descr="E:\фото Аюр\IMG_0380.JPG"/>
          <p:cNvPicPr/>
          <p:nvPr/>
        </p:nvPicPr>
        <p:blipFill>
          <a:blip r:embed="rId2" cstate="print"/>
          <a:srcRect l="4386"/>
          <a:stretch>
            <a:fillRect/>
          </a:stretch>
        </p:blipFill>
        <p:spPr bwMode="auto">
          <a:xfrm>
            <a:off x="714348" y="3286124"/>
            <a:ext cx="214314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Оглавление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3"/>
            <a:ext cx="8072494" cy="4357718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/>
              <a:t>1</a:t>
            </a:r>
            <a:r>
              <a:rPr lang="ru-RU" b="1" dirty="0" smtClean="0"/>
              <a:t>. Введение</a:t>
            </a:r>
          </a:p>
          <a:p>
            <a:pPr fontAlgn="base">
              <a:buNone/>
            </a:pPr>
            <a:r>
              <a:rPr lang="ru-RU" b="1" dirty="0" smtClean="0"/>
              <a:t>2. Основная часть</a:t>
            </a:r>
          </a:p>
          <a:p>
            <a:pPr fontAlgn="base">
              <a:buNone/>
            </a:pPr>
            <a:r>
              <a:rPr lang="ru-RU" b="1" dirty="0" smtClean="0"/>
              <a:t>2.1. Кто такие кролики?</a:t>
            </a:r>
          </a:p>
          <a:p>
            <a:pPr>
              <a:buNone/>
            </a:pPr>
            <a:r>
              <a:rPr lang="ru-RU" b="1" dirty="0" smtClean="0"/>
              <a:t>2.2. Год Кролика по восточному календарю</a:t>
            </a:r>
          </a:p>
          <a:p>
            <a:pPr fontAlgn="base">
              <a:buNone/>
            </a:pPr>
            <a:r>
              <a:rPr lang="ru-RU" b="1" dirty="0" smtClean="0"/>
              <a:t>2.3. Контактный зоопарк</a:t>
            </a:r>
          </a:p>
          <a:p>
            <a:pPr fontAlgn="base">
              <a:buNone/>
            </a:pPr>
            <a:r>
              <a:rPr lang="ru-RU" b="1" dirty="0" smtClean="0"/>
              <a:t>3. Заключение</a:t>
            </a:r>
          </a:p>
          <a:p>
            <a:pPr fontAlgn="base">
              <a:buNone/>
            </a:pPr>
            <a:r>
              <a:rPr lang="ru-RU" b="1" dirty="0" smtClean="0"/>
              <a:t>4. Использованные источники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Постановка проблемы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6929486"/>
          </a:xfrm>
        </p:spPr>
        <p:txBody>
          <a:bodyPr>
            <a:normAutofit fontScale="40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b="1" dirty="0" smtClean="0"/>
              <a:t>Цель исследования</a:t>
            </a:r>
            <a:r>
              <a:rPr lang="ru-RU" sz="6000" dirty="0" smtClean="0"/>
              <a:t> – сбор </a:t>
            </a:r>
            <a:r>
              <a:rPr lang="ru-RU" sz="5900" dirty="0" smtClean="0"/>
              <a:t>информации о Кролике и о годе Кролика.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b="1" dirty="0" smtClean="0"/>
              <a:t>Задачи:</a:t>
            </a:r>
            <a:endParaRPr lang="ru-RU" sz="5900" dirty="0" smtClean="0"/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- поиск материала про кролика;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- знакомство с его биологическими особенностями, особенностями его поведения;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- ознакомление с восточным календарем;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- выявить сходство и различие в поведении кролика и человека, родившегося в год Кролика.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Суть</a:t>
            </a:r>
            <a:r>
              <a:rPr lang="ru-RU" sz="5900" b="1" dirty="0" smtClean="0"/>
              <a:t> </a:t>
            </a:r>
            <a:r>
              <a:rPr lang="ru-RU" sz="5900" dirty="0" smtClean="0"/>
              <a:t>моего исследования заключается в том, чтобы проверить гипотезу, что если люди считают кроликов добрыми и преданными друзьями человека, то являются ли таковыми и люди, родившиеся в год Кролика.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b="1" dirty="0" smtClean="0"/>
              <a:t>Методы исследования: </a:t>
            </a:r>
            <a:endParaRPr lang="ru-RU" sz="5900" dirty="0" smtClean="0"/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- изучение литературы о </a:t>
            </a:r>
            <a:r>
              <a:rPr lang="ru-RU" sz="5900" dirty="0" smtClean="0"/>
              <a:t>кроликах, о восточном календаре </a:t>
            </a:r>
            <a:r>
              <a:rPr lang="ru-RU" sz="5900" dirty="0" smtClean="0"/>
              <a:t>вместе с родителями;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900" dirty="0" smtClean="0"/>
              <a:t>- </a:t>
            </a:r>
            <a:r>
              <a:rPr lang="ru-RU" sz="5900" dirty="0" smtClean="0"/>
              <a:t>наблюдение, сравнение.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Кто такие кролики?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9" name="Рисунок 8" descr="C:\Users\1\Downloads\кролик.png"/>
          <p:cNvPicPr/>
          <p:nvPr/>
        </p:nvPicPr>
        <p:blipFill>
          <a:blip r:embed="rId2" cstate="print"/>
          <a:srcRect l="14308" r="28927"/>
          <a:stretch>
            <a:fillRect/>
          </a:stretch>
        </p:blipFill>
        <p:spPr bwMode="auto">
          <a:xfrm>
            <a:off x="7000892" y="4143380"/>
            <a:ext cx="178975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85791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Кролики </a:t>
            </a:r>
            <a:r>
              <a:rPr lang="ru-RU" sz="2800" dirty="0" smtClean="0"/>
              <a:t>- некрупные звери, длина тела в среднем составляет 30-50 см, вес 0,5-2 кг</a:t>
            </a:r>
            <a:r>
              <a:rPr lang="ru-RU" sz="2800" dirty="0" smtClean="0"/>
              <a:t>. Мех </a:t>
            </a:r>
            <a:r>
              <a:rPr lang="ru-RU" sz="2800" dirty="0" smtClean="0"/>
              <a:t>у одних - мягкий и шелковистый, у других более жесткий. Окраска - серых и бурых оттенков. что кролики – ужасные трусишки, но если его схватить, то он может нанести схватившему его человеку мощный пинок задними лапами. Сильные крепкие зубы, позволяющие кроликам эффективно кусаться, также помогают им вырваться</a:t>
            </a:r>
            <a:r>
              <a:rPr lang="ru-RU" sz="2800" dirty="0" smtClean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Чтобы </a:t>
            </a:r>
            <a:r>
              <a:rPr lang="ru-RU" sz="2800" dirty="0" smtClean="0"/>
              <a:t>поднять кролика нужно положить </a:t>
            </a:r>
            <a:endParaRPr lang="ru-RU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руку </a:t>
            </a:r>
            <a:r>
              <a:rPr lang="ru-RU" sz="2800" dirty="0" smtClean="0"/>
              <a:t>кролику под живот, а другую руку </a:t>
            </a:r>
            <a:endParaRPr lang="ru-RU" sz="2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– </a:t>
            </a:r>
            <a:r>
              <a:rPr lang="ru-RU" sz="2800" dirty="0" smtClean="0"/>
              <a:t>под задние лапки.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Восточный календарь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38"/>
          <a:ext cx="4000528" cy="5529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664"/>
                <a:gridCol w="2461864"/>
              </a:tblGrid>
              <a:tr h="481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+mn-lt"/>
                          <a:ea typeface="Calibri"/>
                          <a:cs typeface="Times New Roman"/>
                        </a:rPr>
                        <a:t>Знак года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Года рождения</a:t>
                      </a:r>
                      <a:endParaRPr lang="ru-RU" sz="2400" dirty="0">
                        <a:latin typeface="+mn-lt"/>
                      </a:endParaRPr>
                    </a:p>
                  </a:txBody>
                  <a:tcPr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Мышь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2008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Корова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2009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Тигр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2010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Кролик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2011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Дракон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2012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Змея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Лошадь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2014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Овца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2015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Обезьяна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2016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Курица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Собака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2018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Свинья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357686" y="571480"/>
            <a:ext cx="4357718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Восточный календарь состоит из 12 летнего цикла. Каждый год соответствует одному животному. Кролик - четвертый символ восточного календаря. Считают, что люди, родившиеся в год кролика общительны, умеют вести себя с другими людьми, доброжелательны. Меня также считают добрым, общительным, у меня много друзей, увлечений. Хотя в новой </a:t>
            </a:r>
          </a:p>
          <a:p>
            <a:pPr algn="just"/>
            <a:r>
              <a:rPr lang="ru-RU" sz="2400" dirty="0" smtClean="0"/>
              <a:t>Обстановке </a:t>
            </a:r>
          </a:p>
          <a:p>
            <a:pPr algn="just"/>
            <a:r>
              <a:rPr lang="ru-RU" sz="2400" dirty="0" smtClean="0"/>
              <a:t>иногда стесняюсь.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  <p:pic>
        <p:nvPicPr>
          <p:cNvPr id="8" name="Рисунок 7" descr="https://junona.pro/content/wp-content/uploads/2018/09/krolik-vostochnyy-goroskop.png"/>
          <p:cNvPicPr/>
          <p:nvPr/>
        </p:nvPicPr>
        <p:blipFill>
          <a:blip r:embed="rId2"/>
          <a:srcRect l="12597" t="11238" r="12597" b="12952"/>
          <a:stretch>
            <a:fillRect/>
          </a:stretch>
        </p:blipFill>
        <p:spPr bwMode="auto">
          <a:xfrm>
            <a:off x="7000892" y="5429264"/>
            <a:ext cx="170021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Контактный зоопарк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6000792"/>
          </a:xfrm>
        </p:spPr>
        <p:txBody>
          <a:bodyPr>
            <a:normAutofit fontScale="92500" lnSpcReduction="10000"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Обитатели такого зоопарка живут в комфортных для себя условиях. Здесь нет табличек «Не заходите в вольер», «Не кормите животных» и «Не подходите близко к клетке». Каждый посетитель может потрогать животных, кормить их с рук, играть и ухаживать за полюбившимися питомцами. Я осенью ходил в такой зоопарк 3 раза. Там было около 20 разных животных. Я общался с ними. Больше всего мне понравились кролики. Играл с ними, гладил. Они мягкие, пушистые, шустрые. Я их кормил их капустой, морковкой.  Мы подружились.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Я в контактном зоопарке</a:t>
            </a:r>
            <a:endParaRPr lang="ru-RU" sz="2800" b="1" dirty="0"/>
          </a:p>
        </p:txBody>
      </p:sp>
      <p:pic>
        <p:nvPicPr>
          <p:cNvPr id="5" name="Содержимое 4" descr="E:\фото Аюр\IMG_038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4386"/>
          <a:stretch>
            <a:fillRect/>
          </a:stretch>
        </p:blipFill>
        <p:spPr bwMode="auto">
          <a:xfrm>
            <a:off x="500034" y="1500174"/>
            <a:ext cx="35719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E:\фото Аюр\IMG_0379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10578" t="24320" b="4784"/>
          <a:stretch>
            <a:fillRect/>
          </a:stretch>
        </p:blipFill>
        <p:spPr bwMode="auto">
          <a:xfrm>
            <a:off x="4643438" y="1500174"/>
            <a:ext cx="400052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Заключение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10000"/>
          </a:bodyPr>
          <a:lstStyle/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Из посещений контактного зоопарка я понял, что кролики активные, добрые, идут ко мне на руки. И меня вся родня называет шустрым, общительным. Но если мне что-то не понравится или захотят меня обидеть, то я смогу за себя постоять. Тем более, что я посещаю секцию по Джиу-джитсу. Или как про кролика говорили, что в случае опасности или ему что-то не понравится, он может дать пинка задними лапами. Действительно, при наблюдении некоторые наши повадки совпадают. Думаю, что мы с ним подружились. Я буду приходить к этому кролику еще много раз. И теперь, когда мама иногда говорит мне «маленький наш Кролик», я улыбаюсь.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Использованные источники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848756" cy="5294331"/>
          </a:xfrm>
        </p:spPr>
        <p:txBody>
          <a:bodyPr>
            <a:normAutofit fontScale="77500" lnSpcReduction="20000"/>
          </a:bodyPr>
          <a:lstStyle/>
          <a:p>
            <a:pPr algn="just" fontAlgn="t">
              <a:buNone/>
            </a:pPr>
            <a:r>
              <a:rPr lang="ru-RU" dirty="0" smtClean="0"/>
              <a:t>1. Кролики - </a:t>
            </a:r>
            <a:r>
              <a:rPr lang="ru-RU" dirty="0" err="1" smtClean="0"/>
              <a:t>Википедия</a:t>
            </a:r>
            <a:r>
              <a:rPr lang="ru-RU" dirty="0" smtClean="0"/>
              <a:t> [Электронный ресурс] / Режим доступа: </a:t>
            </a:r>
            <a:r>
              <a:rPr lang="ru-RU" u="sng" dirty="0" err="1" smtClean="0">
                <a:hlinkClick r:id="rId2"/>
              </a:rPr>
              <a:t>ru.wikipedia.org</a:t>
            </a:r>
            <a:r>
              <a:rPr lang="ru-RU" dirty="0" smtClean="0"/>
              <a:t>›, свободный.</a:t>
            </a:r>
          </a:p>
          <a:p>
            <a:pPr algn="just" fontAlgn="t">
              <a:buNone/>
            </a:pPr>
            <a:r>
              <a:rPr lang="ru-RU" dirty="0" smtClean="0"/>
              <a:t>2. Кролик - описание, породы, виды, фото, декоративные... [Электронный ресурс] / Режим доступа: </a:t>
            </a:r>
            <a:r>
              <a:rPr lang="ru-RU" u="sng" dirty="0" err="1" smtClean="0">
                <a:hlinkClick r:id="rId3"/>
              </a:rPr>
              <a:t>nashzeleniymir.ru</a:t>
            </a:r>
            <a:r>
              <a:rPr lang="ru-RU" dirty="0" smtClean="0"/>
              <a:t>›, свободный.</a:t>
            </a:r>
          </a:p>
          <a:p>
            <a:pPr algn="just" fontAlgn="t">
              <a:buNone/>
            </a:pPr>
            <a:r>
              <a:rPr lang="ru-RU" dirty="0" smtClean="0"/>
              <a:t>3. Кролики/Энциклопедия животных [Электронный ресурс] / Режим доступа: </a:t>
            </a:r>
            <a:r>
              <a:rPr lang="ru-RU" u="sng" dirty="0" err="1" smtClean="0">
                <a:hlinkClick r:id="rId4"/>
              </a:rPr>
              <a:t>animalsglobe.ru</a:t>
            </a:r>
            <a:r>
              <a:rPr lang="ru-RU" dirty="0" smtClean="0"/>
              <a:t>›</a:t>
            </a:r>
            <a:r>
              <a:rPr lang="ru-RU" u="sng" dirty="0" err="1" smtClean="0">
                <a:hlinkClick r:id="rId5"/>
              </a:rPr>
              <a:t>kroliki</a:t>
            </a:r>
            <a:r>
              <a:rPr lang="ru-RU" u="sng" dirty="0" smtClean="0">
                <a:hlinkClick r:id="rId5"/>
              </a:rPr>
              <a:t>/</a:t>
            </a:r>
            <a:r>
              <a:rPr lang="ru-RU" dirty="0" smtClean="0"/>
              <a:t>, свободный.</a:t>
            </a:r>
          </a:p>
          <a:p>
            <a:pPr algn="just" fontAlgn="t">
              <a:buNone/>
            </a:pPr>
            <a:r>
              <a:rPr lang="ru-RU" dirty="0" smtClean="0"/>
              <a:t>4. Восточный (китайский) календарь животных... [Электронный ресурс] / Режим доступа: </a:t>
            </a:r>
            <a:r>
              <a:rPr lang="ru-RU" u="sng" dirty="0" err="1" smtClean="0">
                <a:hlinkClick r:id="rId6"/>
              </a:rPr>
              <a:t>my-calend.ru</a:t>
            </a:r>
            <a:r>
              <a:rPr lang="ru-RU" dirty="0" smtClean="0"/>
              <a:t>›, свободный.</a:t>
            </a:r>
          </a:p>
          <a:p>
            <a:pPr algn="just" fontAlgn="t">
              <a:buNone/>
            </a:pPr>
            <a:r>
              <a:rPr lang="ru-RU" dirty="0" smtClean="0"/>
              <a:t>5. Гороскоп Знаки Зодиака по Годам, Восточный... [Электронный ресурс] / Режим доступа: </a:t>
            </a:r>
            <a:r>
              <a:rPr lang="en-US" u="sng" dirty="0" err="1" smtClean="0">
                <a:hlinkClick r:id="rId7"/>
              </a:rPr>
              <a:t>chinahighlights</a:t>
            </a:r>
            <a:r>
              <a:rPr lang="ru-RU" u="sng" dirty="0" smtClean="0">
                <a:hlinkClick r:id="rId7"/>
              </a:rPr>
              <a:t>.</a:t>
            </a:r>
            <a:r>
              <a:rPr lang="en-US" u="sng" dirty="0" err="1" smtClean="0">
                <a:hlinkClick r:id="rId7"/>
              </a:rPr>
              <a:t>ru</a:t>
            </a:r>
            <a:r>
              <a:rPr lang="ru-RU" dirty="0" smtClean="0"/>
              <a:t>›</a:t>
            </a:r>
            <a:r>
              <a:rPr lang="en-US" u="sng" dirty="0" err="1" smtClean="0">
                <a:hlinkClick r:id="rId8"/>
              </a:rPr>
              <a:t>kakoy</a:t>
            </a:r>
            <a:r>
              <a:rPr lang="ru-RU" u="sng" dirty="0" smtClean="0">
                <a:hlinkClick r:id="rId8"/>
              </a:rPr>
              <a:t>-</a:t>
            </a:r>
            <a:r>
              <a:rPr lang="en-US" u="sng" dirty="0" smtClean="0">
                <a:hlinkClick r:id="rId8"/>
              </a:rPr>
              <a:t>god</a:t>
            </a:r>
            <a:r>
              <a:rPr lang="ru-RU" u="sng" dirty="0" smtClean="0">
                <a:hlinkClick r:id="rId8"/>
              </a:rPr>
              <a:t>-</a:t>
            </a:r>
            <a:r>
              <a:rPr lang="en-US" u="sng" dirty="0" err="1" smtClean="0">
                <a:hlinkClick r:id="rId8"/>
              </a:rPr>
              <a:t>kakogo</a:t>
            </a:r>
            <a:r>
              <a:rPr lang="ru-RU" u="sng" dirty="0" smtClean="0">
                <a:hlinkClick r:id="rId8"/>
              </a:rPr>
              <a:t>-</a:t>
            </a:r>
            <a:r>
              <a:rPr lang="en-US" u="sng" dirty="0" err="1" smtClean="0">
                <a:hlinkClick r:id="rId8"/>
              </a:rPr>
              <a:t>zhivotnogo</a:t>
            </a:r>
            <a:r>
              <a:rPr lang="ru-RU" u="sng" dirty="0" smtClean="0">
                <a:hlinkClick r:id="rId8"/>
              </a:rPr>
              <a:t>/&amp;…</a:t>
            </a:r>
            <a:r>
              <a:rPr lang="ru-RU" dirty="0" smtClean="0"/>
              <a:t>, свободный</a:t>
            </a:r>
            <a:r>
              <a:rPr lang="ru-RU" dirty="0" smtClean="0"/>
              <a:t>.</a:t>
            </a:r>
          </a:p>
          <a:p>
            <a:pPr algn="just" fontAlgn="t">
              <a:buNone/>
            </a:pPr>
            <a:r>
              <a:rPr lang="ru-RU" dirty="0" smtClean="0"/>
              <a:t> </a:t>
            </a:r>
            <a:r>
              <a:rPr lang="ru-RU" b="1" dirty="0" smtClean="0"/>
              <a:t>Мы использовали 5 </a:t>
            </a:r>
            <a:r>
              <a:rPr lang="ru-RU" b="1" dirty="0" err="1" smtClean="0"/>
              <a:t>интернет-источников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720</Words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МАОУ «Средняя общеобразовательная школа № 18»  г.Улан-Удэ </vt:lpstr>
      <vt:lpstr>Оглавление </vt:lpstr>
      <vt:lpstr>Постановка проблемы </vt:lpstr>
      <vt:lpstr>Кто такие кролики? </vt:lpstr>
      <vt:lpstr>Восточный календарь</vt:lpstr>
      <vt:lpstr>Контактный зоопарк </vt:lpstr>
      <vt:lpstr>Я в контактном зоопарке</vt:lpstr>
      <vt:lpstr>Заключение </vt:lpstr>
      <vt:lpstr>Использованные источники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«Средняя общеобразовательная школа № 18»  г.Улан-Удэ </dc:title>
  <dc:creator>1</dc:creator>
  <cp:lastModifiedBy>Пользователь Windows</cp:lastModifiedBy>
  <cp:revision>13</cp:revision>
  <dcterms:created xsi:type="dcterms:W3CDTF">2018-12-21T00:48:40Z</dcterms:created>
  <dcterms:modified xsi:type="dcterms:W3CDTF">2019-02-08T01:42:30Z</dcterms:modified>
</cp:coreProperties>
</file>